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AA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DF93D7-8001-4DCE-9722-BFAC9CD75565}" v="3" dt="2024-12-31T15:29:56.5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0782" autoAdjust="0"/>
  </p:normalViewPr>
  <p:slideViewPr>
    <p:cSldViewPr snapToGrid="0">
      <p:cViewPr varScale="1">
        <p:scale>
          <a:sx n="74" d="100"/>
          <a:sy n="74" d="100"/>
        </p:scale>
        <p:origin x="96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selich, Eric" userId="e5695ebf-fa8a-417a-9d85-996a9c35ea67" providerId="ADAL" clId="{50DF93D7-8001-4DCE-9722-BFAC9CD75565}"/>
    <pc:docChg chg="custSel modSld">
      <pc:chgData name="Deselich, Eric" userId="e5695ebf-fa8a-417a-9d85-996a9c35ea67" providerId="ADAL" clId="{50DF93D7-8001-4DCE-9722-BFAC9CD75565}" dt="2024-12-31T15:30:28.048" v="32" actId="1076"/>
      <pc:docMkLst>
        <pc:docMk/>
      </pc:docMkLst>
      <pc:sldChg chg="modSp mod">
        <pc:chgData name="Deselich, Eric" userId="e5695ebf-fa8a-417a-9d85-996a9c35ea67" providerId="ADAL" clId="{50DF93D7-8001-4DCE-9722-BFAC9CD75565}" dt="2024-12-31T15:30:28.048" v="32" actId="1076"/>
        <pc:sldMkLst>
          <pc:docMk/>
          <pc:sldMk cId="27993820" sldId="257"/>
        </pc:sldMkLst>
        <pc:graphicFrameChg chg="mod modGraphic">
          <ac:chgData name="Deselich, Eric" userId="e5695ebf-fa8a-417a-9d85-996a9c35ea67" providerId="ADAL" clId="{50DF93D7-8001-4DCE-9722-BFAC9CD75565}" dt="2024-12-31T15:30:28.048" v="32" actId="1076"/>
          <ac:graphicFrameMkLst>
            <pc:docMk/>
            <pc:sldMk cId="27993820" sldId="257"/>
            <ac:graphicFrameMk id="7" creationId="{00000000-0000-0000-0000-000000000000}"/>
          </ac:graphicFrameMkLst>
        </pc:graphicFrameChg>
      </pc:sldChg>
      <pc:sldChg chg="modSp mod">
        <pc:chgData name="Deselich, Eric" userId="e5695ebf-fa8a-417a-9d85-996a9c35ea67" providerId="ADAL" clId="{50DF93D7-8001-4DCE-9722-BFAC9CD75565}" dt="2024-12-31T15:29:25.173" v="25" actId="255"/>
        <pc:sldMkLst>
          <pc:docMk/>
          <pc:sldMk cId="2598846685" sldId="259"/>
        </pc:sldMkLst>
        <pc:spChg chg="mod ord">
          <ac:chgData name="Deselich, Eric" userId="e5695ebf-fa8a-417a-9d85-996a9c35ea67" providerId="ADAL" clId="{50DF93D7-8001-4DCE-9722-BFAC9CD75565}" dt="2024-12-31T15:29:11.236" v="22" actId="1076"/>
          <ac:spMkLst>
            <pc:docMk/>
            <pc:sldMk cId="2598846685" sldId="259"/>
            <ac:spMk id="2" creationId="{00000000-0000-0000-0000-000000000000}"/>
          </ac:spMkLst>
        </pc:spChg>
        <pc:graphicFrameChg chg="mod">
          <ac:chgData name="Deselich, Eric" userId="e5695ebf-fa8a-417a-9d85-996a9c35ea67" providerId="ADAL" clId="{50DF93D7-8001-4DCE-9722-BFAC9CD75565}" dt="2024-12-31T15:29:25.173" v="25" actId="255"/>
          <ac:graphicFrameMkLst>
            <pc:docMk/>
            <pc:sldMk cId="2598846685" sldId="259"/>
            <ac:graphicFrameMk id="8" creationId="{00000000-0000-0000-0000-000000000000}"/>
          </ac:graphicFrameMkLst>
        </pc:graphicFrameChg>
      </pc:sldChg>
      <pc:sldChg chg="modSp mod">
        <pc:chgData name="Deselich, Eric" userId="e5695ebf-fa8a-417a-9d85-996a9c35ea67" providerId="ADAL" clId="{50DF93D7-8001-4DCE-9722-BFAC9CD75565}" dt="2024-12-31T15:29:56.554" v="27" actId="1076"/>
        <pc:sldMkLst>
          <pc:docMk/>
          <pc:sldMk cId="311600688" sldId="261"/>
        </pc:sldMkLst>
        <pc:spChg chg="mod">
          <ac:chgData name="Deselich, Eric" userId="e5695ebf-fa8a-417a-9d85-996a9c35ea67" providerId="ADAL" clId="{50DF93D7-8001-4DCE-9722-BFAC9CD75565}" dt="2024-12-31T15:29:54.336" v="26" actId="1076"/>
          <ac:spMkLst>
            <pc:docMk/>
            <pc:sldMk cId="311600688" sldId="261"/>
            <ac:spMk id="17" creationId="{00000000-0000-0000-0000-000000000000}"/>
          </ac:spMkLst>
        </pc:spChg>
        <pc:spChg chg="mod">
          <ac:chgData name="Deselich, Eric" userId="e5695ebf-fa8a-417a-9d85-996a9c35ea67" providerId="ADAL" clId="{50DF93D7-8001-4DCE-9722-BFAC9CD75565}" dt="2024-12-31T15:29:56.554" v="27" actId="1076"/>
          <ac:spMkLst>
            <pc:docMk/>
            <pc:sldMk cId="311600688" sldId="261"/>
            <ac:spMk id="18" creationId="{00000000-0000-0000-0000-000000000000}"/>
          </ac:spMkLst>
        </pc:spChg>
        <pc:graphicFrameChg chg="modGraphic">
          <ac:chgData name="Deselich, Eric" userId="e5695ebf-fa8a-417a-9d85-996a9c35ea67" providerId="ADAL" clId="{50DF93D7-8001-4DCE-9722-BFAC9CD75565}" dt="2024-12-31T15:27:52.848" v="1" actId="207"/>
          <ac:graphicFrameMkLst>
            <pc:docMk/>
            <pc:sldMk cId="311600688" sldId="261"/>
            <ac:graphicFrameMk id="8" creationId="{00000000-0000-0000-0000-000000000000}"/>
          </ac:graphicFrameMkLst>
        </pc:graphicFrameChg>
      </pc:sldChg>
      <pc:sldChg chg="modSp mod">
        <pc:chgData name="Deselich, Eric" userId="e5695ebf-fa8a-417a-9d85-996a9c35ea67" providerId="ADAL" clId="{50DF93D7-8001-4DCE-9722-BFAC9CD75565}" dt="2024-12-31T15:30:05.261" v="29" actId="14100"/>
        <pc:sldMkLst>
          <pc:docMk/>
          <pc:sldMk cId="2898489656" sldId="262"/>
        </pc:sldMkLst>
        <pc:spChg chg="mod">
          <ac:chgData name="Deselich, Eric" userId="e5695ebf-fa8a-417a-9d85-996a9c35ea67" providerId="ADAL" clId="{50DF93D7-8001-4DCE-9722-BFAC9CD75565}" dt="2024-12-31T15:30:05.261" v="29" actId="14100"/>
          <ac:spMkLst>
            <pc:docMk/>
            <pc:sldMk cId="2898489656" sldId="262"/>
            <ac:spMk id="19" creationId="{00000000-0000-0000-0000-000000000000}"/>
          </ac:spMkLst>
        </pc:spChg>
        <pc:spChg chg="mod">
          <ac:chgData name="Deselich, Eric" userId="e5695ebf-fa8a-417a-9d85-996a9c35ea67" providerId="ADAL" clId="{50DF93D7-8001-4DCE-9722-BFAC9CD75565}" dt="2024-12-31T15:30:01.583" v="28" actId="1076"/>
          <ac:spMkLst>
            <pc:docMk/>
            <pc:sldMk cId="2898489656" sldId="262"/>
            <ac:spMk id="20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C3F7CA-7260-4B24-B840-0D5C9DADF767}" type="doc">
      <dgm:prSet loTypeId="urn:microsoft.com/office/officeart/2005/8/layout/hierarchy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9CCCBFB-0A01-43CA-B03B-96B952F0F457}">
      <dgm:prSet phldrT="[Text]" custT="1"/>
      <dgm:spPr/>
      <dgm:t>
        <a:bodyPr/>
        <a:lstStyle/>
        <a:p>
          <a:endParaRPr lang="en-US" sz="1800" dirty="0"/>
        </a:p>
      </dgm:t>
    </dgm:pt>
    <dgm:pt modelId="{79E33457-75DA-4DB0-A052-2684264FAF0C}" type="parTrans" cxnId="{D2D8F0B1-37A3-46B2-BA17-38BE5DFA69EA}">
      <dgm:prSet/>
      <dgm:spPr/>
      <dgm:t>
        <a:bodyPr/>
        <a:lstStyle/>
        <a:p>
          <a:endParaRPr lang="en-US" sz="1800" dirty="0"/>
        </a:p>
      </dgm:t>
    </dgm:pt>
    <dgm:pt modelId="{F9984163-A6E0-4CB4-B5DF-156D5A797A9C}" type="sibTrans" cxnId="{D2D8F0B1-37A3-46B2-BA17-38BE5DFA69EA}">
      <dgm:prSet/>
      <dgm:spPr/>
      <dgm:t>
        <a:bodyPr/>
        <a:lstStyle/>
        <a:p>
          <a:endParaRPr lang="en-US" sz="1800"/>
        </a:p>
      </dgm:t>
    </dgm:pt>
    <dgm:pt modelId="{1D64CF4A-F5E9-4682-ADCA-49B983B7EE43}">
      <dgm:prSet phldrT="[Text]" custT="1"/>
      <dgm:spPr/>
      <dgm:t>
        <a:bodyPr/>
        <a:lstStyle/>
        <a:p>
          <a:endParaRPr lang="en-US" sz="1800" dirty="0"/>
        </a:p>
      </dgm:t>
    </dgm:pt>
    <dgm:pt modelId="{9506CC49-6DF8-44D9-BC6A-B57D9FD08449}" type="parTrans" cxnId="{07A61596-704C-4CC5-8C30-C4A4A675A6E4}">
      <dgm:prSet/>
      <dgm:spPr/>
      <dgm:t>
        <a:bodyPr/>
        <a:lstStyle/>
        <a:p>
          <a:endParaRPr lang="en-US" sz="1800" dirty="0"/>
        </a:p>
      </dgm:t>
    </dgm:pt>
    <dgm:pt modelId="{D655CC79-E594-47AB-9827-3F13FC0D430D}" type="sibTrans" cxnId="{07A61596-704C-4CC5-8C30-C4A4A675A6E4}">
      <dgm:prSet/>
      <dgm:spPr/>
      <dgm:t>
        <a:bodyPr/>
        <a:lstStyle/>
        <a:p>
          <a:endParaRPr lang="en-US" sz="1800"/>
        </a:p>
      </dgm:t>
    </dgm:pt>
    <dgm:pt modelId="{D9697E5E-0287-4645-AFCA-EB0E7CB5DE23}" type="asst">
      <dgm:prSet custT="1"/>
      <dgm:spPr/>
      <dgm:t>
        <a:bodyPr/>
        <a:lstStyle/>
        <a:p>
          <a:endParaRPr lang="en-US" sz="1800" dirty="0"/>
        </a:p>
      </dgm:t>
    </dgm:pt>
    <dgm:pt modelId="{8D8EC3AB-B114-4203-932D-591AD4B7999D}" type="parTrans" cxnId="{719E31BC-DB4F-4A48-B814-B55EA5306BBE}">
      <dgm:prSet/>
      <dgm:spPr/>
      <dgm:t>
        <a:bodyPr/>
        <a:lstStyle/>
        <a:p>
          <a:endParaRPr lang="en-US" sz="1800" dirty="0"/>
        </a:p>
      </dgm:t>
    </dgm:pt>
    <dgm:pt modelId="{5E3E6695-6B6D-4258-BC26-AC4170273367}" type="sibTrans" cxnId="{719E31BC-DB4F-4A48-B814-B55EA5306BBE}">
      <dgm:prSet/>
      <dgm:spPr/>
      <dgm:t>
        <a:bodyPr/>
        <a:lstStyle/>
        <a:p>
          <a:endParaRPr lang="en-US" sz="1800"/>
        </a:p>
      </dgm:t>
    </dgm:pt>
    <dgm:pt modelId="{BE71A07A-EDC6-4347-AEDF-69FBC96AA9AA}">
      <dgm:prSet custT="1"/>
      <dgm:spPr/>
      <dgm:t>
        <a:bodyPr/>
        <a:lstStyle/>
        <a:p>
          <a:endParaRPr lang="en-US" sz="1800" dirty="0"/>
        </a:p>
      </dgm:t>
    </dgm:pt>
    <dgm:pt modelId="{EEB513A8-9DC4-449B-A6D8-47869FA4ED76}" type="sibTrans" cxnId="{CBC6EC1D-99C6-4105-9E73-7A49F4A66024}">
      <dgm:prSet/>
      <dgm:spPr/>
      <dgm:t>
        <a:bodyPr/>
        <a:lstStyle/>
        <a:p>
          <a:endParaRPr lang="en-US" sz="1800"/>
        </a:p>
      </dgm:t>
    </dgm:pt>
    <dgm:pt modelId="{8932B6F8-4F88-474B-B95E-5EDEFABAC133}" type="parTrans" cxnId="{CBC6EC1D-99C6-4105-9E73-7A49F4A66024}">
      <dgm:prSet/>
      <dgm:spPr/>
      <dgm:t>
        <a:bodyPr/>
        <a:lstStyle/>
        <a:p>
          <a:endParaRPr lang="en-US" sz="1800"/>
        </a:p>
      </dgm:t>
    </dgm:pt>
    <dgm:pt modelId="{B98E2C34-0C3E-4A71-86B9-4C5014CCBDEB}">
      <dgm:prSet custT="1"/>
      <dgm:spPr/>
      <dgm:t>
        <a:bodyPr/>
        <a:lstStyle/>
        <a:p>
          <a:endParaRPr lang="en-US" sz="1800" dirty="0"/>
        </a:p>
      </dgm:t>
    </dgm:pt>
    <dgm:pt modelId="{4467091D-72EF-4C7F-A38A-359A053A02D0}" type="parTrans" cxnId="{EF58C3A1-47F6-4ACD-A280-129BB969B252}">
      <dgm:prSet/>
      <dgm:spPr/>
      <dgm:t>
        <a:bodyPr/>
        <a:lstStyle/>
        <a:p>
          <a:endParaRPr lang="en-US" sz="1800" dirty="0"/>
        </a:p>
      </dgm:t>
    </dgm:pt>
    <dgm:pt modelId="{B30EF8ED-392A-4ACF-8A18-989D46318AE5}" type="sibTrans" cxnId="{EF58C3A1-47F6-4ACD-A280-129BB969B252}">
      <dgm:prSet/>
      <dgm:spPr/>
      <dgm:t>
        <a:bodyPr/>
        <a:lstStyle/>
        <a:p>
          <a:endParaRPr lang="en-US" sz="1800"/>
        </a:p>
      </dgm:t>
    </dgm:pt>
    <dgm:pt modelId="{7D13D7E9-3CEF-42D8-9E84-B78371DDC01E}">
      <dgm:prSet custT="1"/>
      <dgm:spPr/>
      <dgm:t>
        <a:bodyPr/>
        <a:lstStyle/>
        <a:p>
          <a:endParaRPr lang="en-US" sz="1800" dirty="0"/>
        </a:p>
      </dgm:t>
    </dgm:pt>
    <dgm:pt modelId="{3833973D-64B5-494A-9389-D84E2E7756E3}" type="parTrans" cxnId="{FDBEB830-772E-4222-B749-CAE1AB73E945}">
      <dgm:prSet/>
      <dgm:spPr/>
      <dgm:t>
        <a:bodyPr/>
        <a:lstStyle/>
        <a:p>
          <a:endParaRPr lang="en-US" sz="1800" dirty="0"/>
        </a:p>
      </dgm:t>
    </dgm:pt>
    <dgm:pt modelId="{92348F04-B37E-4FCE-B6D6-B864A71533F5}" type="sibTrans" cxnId="{FDBEB830-772E-4222-B749-CAE1AB73E945}">
      <dgm:prSet/>
      <dgm:spPr/>
      <dgm:t>
        <a:bodyPr/>
        <a:lstStyle/>
        <a:p>
          <a:endParaRPr lang="en-US" sz="1800"/>
        </a:p>
      </dgm:t>
    </dgm:pt>
    <dgm:pt modelId="{50FB7576-BEC5-4A03-95E0-8BED0A95C204}">
      <dgm:prSet custT="1"/>
      <dgm:spPr/>
      <dgm:t>
        <a:bodyPr/>
        <a:lstStyle/>
        <a:p>
          <a:r>
            <a:rPr lang="en-US" sz="1800" dirty="0"/>
            <a:t>	</a:t>
          </a:r>
        </a:p>
      </dgm:t>
    </dgm:pt>
    <dgm:pt modelId="{38B8EB14-709D-4067-BC91-595886813732}" type="parTrans" cxnId="{286B14D9-65E3-4074-945A-7C5C9A5D7C0B}">
      <dgm:prSet/>
      <dgm:spPr/>
      <dgm:t>
        <a:bodyPr/>
        <a:lstStyle/>
        <a:p>
          <a:endParaRPr lang="en-US" sz="1800" dirty="0"/>
        </a:p>
      </dgm:t>
    </dgm:pt>
    <dgm:pt modelId="{22BEC44E-A6C3-4D48-8B19-478543B0BD51}" type="sibTrans" cxnId="{286B14D9-65E3-4074-945A-7C5C9A5D7C0B}">
      <dgm:prSet/>
      <dgm:spPr/>
      <dgm:t>
        <a:bodyPr/>
        <a:lstStyle/>
        <a:p>
          <a:endParaRPr lang="en-US" sz="1800"/>
        </a:p>
      </dgm:t>
    </dgm:pt>
    <dgm:pt modelId="{EB53076B-E69A-40DF-B789-7D37E4463EFC}">
      <dgm:prSet custT="1"/>
      <dgm:spPr/>
      <dgm:t>
        <a:bodyPr/>
        <a:lstStyle/>
        <a:p>
          <a:endParaRPr lang="en-US" sz="1800" dirty="0"/>
        </a:p>
      </dgm:t>
    </dgm:pt>
    <dgm:pt modelId="{11ABE3DE-E3E3-4CBF-ABF3-EF37D60E8E69}" type="parTrans" cxnId="{7DA1886A-F46C-489E-91FB-3886FCA448AC}">
      <dgm:prSet/>
      <dgm:spPr/>
      <dgm:t>
        <a:bodyPr/>
        <a:lstStyle/>
        <a:p>
          <a:endParaRPr lang="en-US" sz="1800" dirty="0"/>
        </a:p>
      </dgm:t>
    </dgm:pt>
    <dgm:pt modelId="{94BFB26A-46E1-46B0-BD58-0950F69F0F84}" type="sibTrans" cxnId="{7DA1886A-F46C-489E-91FB-3886FCA448AC}">
      <dgm:prSet/>
      <dgm:spPr/>
      <dgm:t>
        <a:bodyPr/>
        <a:lstStyle/>
        <a:p>
          <a:endParaRPr lang="en-US" sz="1800"/>
        </a:p>
      </dgm:t>
    </dgm:pt>
    <dgm:pt modelId="{7AEE1975-B9CF-496F-9D32-8BF14EBC62BC}">
      <dgm:prSet custT="1"/>
      <dgm:spPr/>
      <dgm:t>
        <a:bodyPr/>
        <a:lstStyle/>
        <a:p>
          <a:endParaRPr lang="en-US" sz="1800" dirty="0"/>
        </a:p>
      </dgm:t>
    </dgm:pt>
    <dgm:pt modelId="{07C2A2A1-D6DA-4E98-ABB3-186CE98E5197}" type="parTrans" cxnId="{2FC6387C-6A35-478D-A0D8-2143961193E8}">
      <dgm:prSet/>
      <dgm:spPr/>
      <dgm:t>
        <a:bodyPr/>
        <a:lstStyle/>
        <a:p>
          <a:endParaRPr lang="en-US" sz="1800" dirty="0"/>
        </a:p>
      </dgm:t>
    </dgm:pt>
    <dgm:pt modelId="{2D4285DD-07A0-45A6-BD72-D34633E3FF24}" type="sibTrans" cxnId="{2FC6387C-6A35-478D-A0D8-2143961193E8}">
      <dgm:prSet/>
      <dgm:spPr/>
      <dgm:t>
        <a:bodyPr/>
        <a:lstStyle/>
        <a:p>
          <a:endParaRPr lang="en-US" sz="1800"/>
        </a:p>
      </dgm:t>
    </dgm:pt>
    <dgm:pt modelId="{9B0BDD94-CF33-4427-8DE0-AD55DBB10F36}" type="pres">
      <dgm:prSet presAssocID="{E9C3F7CA-7260-4B24-B840-0D5C9DADF76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0D99F02-B84C-40A9-AA66-9D341F91E5DC}" type="pres">
      <dgm:prSet presAssocID="{BE71A07A-EDC6-4347-AEDF-69FBC96AA9AA}" presName="hierRoot1" presStyleCnt="0"/>
      <dgm:spPr/>
    </dgm:pt>
    <dgm:pt modelId="{B43E817F-4C61-4E4D-81B9-7B6C3529520E}" type="pres">
      <dgm:prSet presAssocID="{BE71A07A-EDC6-4347-AEDF-69FBC96AA9AA}" presName="composite" presStyleCnt="0"/>
      <dgm:spPr/>
    </dgm:pt>
    <dgm:pt modelId="{4D904925-CB55-48A4-91D3-6E40714F6AFA}" type="pres">
      <dgm:prSet presAssocID="{BE71A07A-EDC6-4347-AEDF-69FBC96AA9AA}" presName="background" presStyleLbl="node0" presStyleIdx="0" presStyleCnt="1"/>
      <dgm:spPr/>
    </dgm:pt>
    <dgm:pt modelId="{1FB091F1-5BC2-401D-A495-E5BC4D9BA9E0}" type="pres">
      <dgm:prSet presAssocID="{BE71A07A-EDC6-4347-AEDF-69FBC96AA9AA}" presName="text" presStyleLbl="fgAcc0" presStyleIdx="0" presStyleCnt="1" custLinFactNeighborX="1587" custLinFactNeighborY="27489">
        <dgm:presLayoutVars>
          <dgm:chPref val="3"/>
        </dgm:presLayoutVars>
      </dgm:prSet>
      <dgm:spPr/>
    </dgm:pt>
    <dgm:pt modelId="{BE83C7D8-FDBD-4CFE-92C0-201269E7A7CE}" type="pres">
      <dgm:prSet presAssocID="{BE71A07A-EDC6-4347-AEDF-69FBC96AA9AA}" presName="hierChild2" presStyleCnt="0"/>
      <dgm:spPr/>
    </dgm:pt>
    <dgm:pt modelId="{A89D5E0E-6F50-440B-8BEF-5FBB5130E5DC}" type="pres">
      <dgm:prSet presAssocID="{4467091D-72EF-4C7F-A38A-359A053A02D0}" presName="Name10" presStyleLbl="parChTrans1D2" presStyleIdx="0" presStyleCnt="2"/>
      <dgm:spPr/>
    </dgm:pt>
    <dgm:pt modelId="{F0B5A3BC-6E00-4F50-8B8A-2A3F8E0781B9}" type="pres">
      <dgm:prSet presAssocID="{B98E2C34-0C3E-4A71-86B9-4C5014CCBDEB}" presName="hierRoot2" presStyleCnt="0"/>
      <dgm:spPr/>
    </dgm:pt>
    <dgm:pt modelId="{5217A1C9-643D-49A3-A9E3-58607D5AF274}" type="pres">
      <dgm:prSet presAssocID="{B98E2C34-0C3E-4A71-86B9-4C5014CCBDEB}" presName="composite2" presStyleCnt="0"/>
      <dgm:spPr/>
    </dgm:pt>
    <dgm:pt modelId="{6DF08A73-0DE5-4B59-9918-22D584FE325C}" type="pres">
      <dgm:prSet presAssocID="{B98E2C34-0C3E-4A71-86B9-4C5014CCBDEB}" presName="background2" presStyleLbl="node2" presStyleIdx="0" presStyleCnt="2"/>
      <dgm:spPr/>
    </dgm:pt>
    <dgm:pt modelId="{D2769ABF-58B4-47E0-8EFB-B842A415B263}" type="pres">
      <dgm:prSet presAssocID="{B98E2C34-0C3E-4A71-86B9-4C5014CCBDEB}" presName="text2" presStyleLbl="fgAcc2" presStyleIdx="0" presStyleCnt="2">
        <dgm:presLayoutVars>
          <dgm:chPref val="3"/>
        </dgm:presLayoutVars>
      </dgm:prSet>
      <dgm:spPr/>
    </dgm:pt>
    <dgm:pt modelId="{4B1D173A-4442-4130-A6E4-8AB7A60DEF96}" type="pres">
      <dgm:prSet presAssocID="{B98E2C34-0C3E-4A71-86B9-4C5014CCBDEB}" presName="hierChild3" presStyleCnt="0"/>
      <dgm:spPr/>
    </dgm:pt>
    <dgm:pt modelId="{232BB5A1-D8E5-4BFC-BF2C-DB02B457E55A}" type="pres">
      <dgm:prSet presAssocID="{79E33457-75DA-4DB0-A052-2684264FAF0C}" presName="Name10" presStyleLbl="parChTrans1D2" presStyleIdx="1" presStyleCnt="2"/>
      <dgm:spPr/>
    </dgm:pt>
    <dgm:pt modelId="{F2ADF5D2-96B8-4DEF-932C-572FE7640EB5}" type="pres">
      <dgm:prSet presAssocID="{19CCCBFB-0A01-43CA-B03B-96B952F0F457}" presName="hierRoot2" presStyleCnt="0"/>
      <dgm:spPr/>
    </dgm:pt>
    <dgm:pt modelId="{FD8F60EE-3F90-4770-A64E-893B23DA4F5A}" type="pres">
      <dgm:prSet presAssocID="{19CCCBFB-0A01-43CA-B03B-96B952F0F457}" presName="composite2" presStyleCnt="0"/>
      <dgm:spPr/>
    </dgm:pt>
    <dgm:pt modelId="{2DBA293D-2164-46E3-A880-B987C59545B2}" type="pres">
      <dgm:prSet presAssocID="{19CCCBFB-0A01-43CA-B03B-96B952F0F457}" presName="background2" presStyleLbl="node2" presStyleIdx="1" presStyleCnt="2"/>
      <dgm:spPr/>
    </dgm:pt>
    <dgm:pt modelId="{6029248A-880B-459F-BBA5-18E521A9D67C}" type="pres">
      <dgm:prSet presAssocID="{19CCCBFB-0A01-43CA-B03B-96B952F0F457}" presName="text2" presStyleLbl="fgAcc2" presStyleIdx="1" presStyleCnt="2">
        <dgm:presLayoutVars>
          <dgm:chPref val="3"/>
        </dgm:presLayoutVars>
      </dgm:prSet>
      <dgm:spPr/>
    </dgm:pt>
    <dgm:pt modelId="{5DC6D83E-B954-4A08-9D9C-1C15FD7568EB}" type="pres">
      <dgm:prSet presAssocID="{19CCCBFB-0A01-43CA-B03B-96B952F0F457}" presName="hierChild3" presStyleCnt="0"/>
      <dgm:spPr/>
    </dgm:pt>
    <dgm:pt modelId="{93F2FF12-861E-43A7-8E19-394D53B55FF5}" type="pres">
      <dgm:prSet presAssocID="{9506CC49-6DF8-44D9-BC6A-B57D9FD08449}" presName="Name17" presStyleLbl="parChTrans1D3" presStyleIdx="0" presStyleCnt="2"/>
      <dgm:spPr/>
    </dgm:pt>
    <dgm:pt modelId="{2E5F3C65-C812-43F3-B78C-4F684F10BB53}" type="pres">
      <dgm:prSet presAssocID="{1D64CF4A-F5E9-4682-ADCA-49B983B7EE43}" presName="hierRoot3" presStyleCnt="0"/>
      <dgm:spPr/>
    </dgm:pt>
    <dgm:pt modelId="{41F70BE6-A39C-46F0-987C-86D7711F0608}" type="pres">
      <dgm:prSet presAssocID="{1D64CF4A-F5E9-4682-ADCA-49B983B7EE43}" presName="composite3" presStyleCnt="0"/>
      <dgm:spPr/>
    </dgm:pt>
    <dgm:pt modelId="{1FC7CCBE-23DE-431D-B5C8-2F054125E787}" type="pres">
      <dgm:prSet presAssocID="{1D64CF4A-F5E9-4682-ADCA-49B983B7EE43}" presName="background3" presStyleLbl="node3" presStyleIdx="0" presStyleCnt="1"/>
      <dgm:spPr/>
    </dgm:pt>
    <dgm:pt modelId="{C10C562A-2786-4C85-A67B-0D669F69CD64}" type="pres">
      <dgm:prSet presAssocID="{1D64CF4A-F5E9-4682-ADCA-49B983B7EE43}" presName="text3" presStyleLbl="fgAcc3" presStyleIdx="0" presStyleCnt="2">
        <dgm:presLayoutVars>
          <dgm:chPref val="3"/>
        </dgm:presLayoutVars>
      </dgm:prSet>
      <dgm:spPr/>
    </dgm:pt>
    <dgm:pt modelId="{BB6659D2-07CB-4BFF-95CE-AC5BC5C60742}" type="pres">
      <dgm:prSet presAssocID="{1D64CF4A-F5E9-4682-ADCA-49B983B7EE43}" presName="hierChild4" presStyleCnt="0"/>
      <dgm:spPr/>
    </dgm:pt>
    <dgm:pt modelId="{8C2CA7F4-12BB-4051-B959-8640EE5F8B19}" type="pres">
      <dgm:prSet presAssocID="{3833973D-64B5-494A-9389-D84E2E7756E3}" presName="Name23" presStyleLbl="parChTrans1D4" presStyleIdx="0" presStyleCnt="4"/>
      <dgm:spPr/>
    </dgm:pt>
    <dgm:pt modelId="{04AE5524-0F3C-4AFA-BF2A-96817D3ECEE8}" type="pres">
      <dgm:prSet presAssocID="{7D13D7E9-3CEF-42D8-9E84-B78371DDC01E}" presName="hierRoot4" presStyleCnt="0"/>
      <dgm:spPr/>
    </dgm:pt>
    <dgm:pt modelId="{FD44AC23-271E-4968-8078-D98164998A02}" type="pres">
      <dgm:prSet presAssocID="{7D13D7E9-3CEF-42D8-9E84-B78371DDC01E}" presName="composite4" presStyleCnt="0"/>
      <dgm:spPr/>
    </dgm:pt>
    <dgm:pt modelId="{2ACFCB02-4075-4EBF-8C36-C2B7F6DFDBC2}" type="pres">
      <dgm:prSet presAssocID="{7D13D7E9-3CEF-42D8-9E84-B78371DDC01E}" presName="background4" presStyleLbl="node4" presStyleIdx="0" presStyleCnt="4"/>
      <dgm:spPr/>
    </dgm:pt>
    <dgm:pt modelId="{77D07A3B-B3C4-497F-B251-415EB98BBC0F}" type="pres">
      <dgm:prSet presAssocID="{7D13D7E9-3CEF-42D8-9E84-B78371DDC01E}" presName="text4" presStyleLbl="fgAcc4" presStyleIdx="0" presStyleCnt="4">
        <dgm:presLayoutVars>
          <dgm:chPref val="3"/>
        </dgm:presLayoutVars>
      </dgm:prSet>
      <dgm:spPr/>
    </dgm:pt>
    <dgm:pt modelId="{249818B4-D06E-452A-AF58-6788DC6546B6}" type="pres">
      <dgm:prSet presAssocID="{7D13D7E9-3CEF-42D8-9E84-B78371DDC01E}" presName="hierChild5" presStyleCnt="0"/>
      <dgm:spPr/>
    </dgm:pt>
    <dgm:pt modelId="{5D1A1650-5E62-4EF8-8EFF-689104F8645A}" type="pres">
      <dgm:prSet presAssocID="{38B8EB14-709D-4067-BC91-595886813732}" presName="Name23" presStyleLbl="parChTrans1D4" presStyleIdx="1" presStyleCnt="4"/>
      <dgm:spPr/>
    </dgm:pt>
    <dgm:pt modelId="{1A0B4E6D-1EFB-4127-9764-C4F8FA1C02E0}" type="pres">
      <dgm:prSet presAssocID="{50FB7576-BEC5-4A03-95E0-8BED0A95C204}" presName="hierRoot4" presStyleCnt="0"/>
      <dgm:spPr/>
    </dgm:pt>
    <dgm:pt modelId="{6630D8CE-E9F2-4379-9C7D-10509BDAF297}" type="pres">
      <dgm:prSet presAssocID="{50FB7576-BEC5-4A03-95E0-8BED0A95C204}" presName="composite4" presStyleCnt="0"/>
      <dgm:spPr/>
    </dgm:pt>
    <dgm:pt modelId="{DEDFC0D7-F6EC-41FD-A7C8-0717B3A47A44}" type="pres">
      <dgm:prSet presAssocID="{50FB7576-BEC5-4A03-95E0-8BED0A95C204}" presName="background4" presStyleLbl="node4" presStyleIdx="1" presStyleCnt="4"/>
      <dgm:spPr/>
    </dgm:pt>
    <dgm:pt modelId="{65F43F24-F62C-48EA-944C-564A8FD22DD4}" type="pres">
      <dgm:prSet presAssocID="{50FB7576-BEC5-4A03-95E0-8BED0A95C204}" presName="text4" presStyleLbl="fgAcc4" presStyleIdx="1" presStyleCnt="4">
        <dgm:presLayoutVars>
          <dgm:chPref val="3"/>
        </dgm:presLayoutVars>
      </dgm:prSet>
      <dgm:spPr/>
    </dgm:pt>
    <dgm:pt modelId="{15FF570A-58B9-435C-87CF-FFAB5FCC7F5D}" type="pres">
      <dgm:prSet presAssocID="{50FB7576-BEC5-4A03-95E0-8BED0A95C204}" presName="hierChild5" presStyleCnt="0"/>
      <dgm:spPr/>
    </dgm:pt>
    <dgm:pt modelId="{76A3CADE-304A-4B28-B1E3-E812311155B7}" type="pres">
      <dgm:prSet presAssocID="{11ABE3DE-E3E3-4CBF-ABF3-EF37D60E8E69}" presName="Name23" presStyleLbl="parChTrans1D4" presStyleIdx="2" presStyleCnt="4"/>
      <dgm:spPr/>
    </dgm:pt>
    <dgm:pt modelId="{B7ADCA46-FBC2-4415-84BA-D36F12CF6FC9}" type="pres">
      <dgm:prSet presAssocID="{EB53076B-E69A-40DF-B789-7D37E4463EFC}" presName="hierRoot4" presStyleCnt="0"/>
      <dgm:spPr/>
    </dgm:pt>
    <dgm:pt modelId="{A0CF21C9-85E4-4CA4-8AE6-C024A517DC94}" type="pres">
      <dgm:prSet presAssocID="{EB53076B-E69A-40DF-B789-7D37E4463EFC}" presName="composite4" presStyleCnt="0"/>
      <dgm:spPr/>
    </dgm:pt>
    <dgm:pt modelId="{AC144B09-80DB-4943-835A-EBC95B68F67A}" type="pres">
      <dgm:prSet presAssocID="{EB53076B-E69A-40DF-B789-7D37E4463EFC}" presName="background4" presStyleLbl="node4" presStyleIdx="2" presStyleCnt="4"/>
      <dgm:spPr/>
    </dgm:pt>
    <dgm:pt modelId="{9ABB8747-44D6-473E-B145-0C67B0263D49}" type="pres">
      <dgm:prSet presAssocID="{EB53076B-E69A-40DF-B789-7D37E4463EFC}" presName="text4" presStyleLbl="fgAcc4" presStyleIdx="2" presStyleCnt="4">
        <dgm:presLayoutVars>
          <dgm:chPref val="3"/>
        </dgm:presLayoutVars>
      </dgm:prSet>
      <dgm:spPr/>
    </dgm:pt>
    <dgm:pt modelId="{85C3DD1B-1746-4471-BD78-3577DFEE1783}" type="pres">
      <dgm:prSet presAssocID="{EB53076B-E69A-40DF-B789-7D37E4463EFC}" presName="hierChild5" presStyleCnt="0"/>
      <dgm:spPr/>
    </dgm:pt>
    <dgm:pt modelId="{94097840-C359-4C4B-9717-63EA24A41081}" type="pres">
      <dgm:prSet presAssocID="{07C2A2A1-D6DA-4E98-ABB3-186CE98E5197}" presName="Name23" presStyleLbl="parChTrans1D4" presStyleIdx="3" presStyleCnt="4"/>
      <dgm:spPr/>
    </dgm:pt>
    <dgm:pt modelId="{19013086-8F83-40AD-A544-40C58C35EC4A}" type="pres">
      <dgm:prSet presAssocID="{7AEE1975-B9CF-496F-9D32-8BF14EBC62BC}" presName="hierRoot4" presStyleCnt="0"/>
      <dgm:spPr/>
    </dgm:pt>
    <dgm:pt modelId="{2FF35F85-6BA6-4857-84CB-0BFCF92451A3}" type="pres">
      <dgm:prSet presAssocID="{7AEE1975-B9CF-496F-9D32-8BF14EBC62BC}" presName="composite4" presStyleCnt="0"/>
      <dgm:spPr/>
    </dgm:pt>
    <dgm:pt modelId="{06C23497-01DD-4D97-97F0-21FCBA3AEE85}" type="pres">
      <dgm:prSet presAssocID="{7AEE1975-B9CF-496F-9D32-8BF14EBC62BC}" presName="background4" presStyleLbl="node4" presStyleIdx="3" presStyleCnt="4"/>
      <dgm:spPr/>
    </dgm:pt>
    <dgm:pt modelId="{8A42AABE-6ADE-48A5-B1E4-6BD4FF7DDA96}" type="pres">
      <dgm:prSet presAssocID="{7AEE1975-B9CF-496F-9D32-8BF14EBC62BC}" presName="text4" presStyleLbl="fgAcc4" presStyleIdx="3" presStyleCnt="4">
        <dgm:presLayoutVars>
          <dgm:chPref val="3"/>
        </dgm:presLayoutVars>
      </dgm:prSet>
      <dgm:spPr/>
    </dgm:pt>
    <dgm:pt modelId="{AC1EF622-3E15-44C7-BD1A-B740B43CBDE3}" type="pres">
      <dgm:prSet presAssocID="{7AEE1975-B9CF-496F-9D32-8BF14EBC62BC}" presName="hierChild5" presStyleCnt="0"/>
      <dgm:spPr/>
    </dgm:pt>
    <dgm:pt modelId="{56F6F76E-EDEF-4EF9-A75F-C8D45EC0362C}" type="pres">
      <dgm:prSet presAssocID="{8D8EC3AB-B114-4203-932D-591AD4B7999D}" presName="Name17" presStyleLbl="parChTrans1D3" presStyleIdx="1" presStyleCnt="2"/>
      <dgm:spPr/>
    </dgm:pt>
    <dgm:pt modelId="{B1BBCAB2-C3CD-4F5E-84A8-2FF92B07FEDB}" type="pres">
      <dgm:prSet presAssocID="{D9697E5E-0287-4645-AFCA-EB0E7CB5DE23}" presName="hierRoot3" presStyleCnt="0"/>
      <dgm:spPr/>
    </dgm:pt>
    <dgm:pt modelId="{9DEA5D21-D19C-4049-BBEA-15F3A506E258}" type="pres">
      <dgm:prSet presAssocID="{D9697E5E-0287-4645-AFCA-EB0E7CB5DE23}" presName="composite3" presStyleCnt="0"/>
      <dgm:spPr/>
    </dgm:pt>
    <dgm:pt modelId="{F8FFD304-568E-4F9E-BD60-D78EADE6FE88}" type="pres">
      <dgm:prSet presAssocID="{D9697E5E-0287-4645-AFCA-EB0E7CB5DE23}" presName="background3" presStyleLbl="asst2" presStyleIdx="0" presStyleCnt="1"/>
      <dgm:spPr/>
    </dgm:pt>
    <dgm:pt modelId="{34391F33-5630-4429-B3CC-121866F67537}" type="pres">
      <dgm:prSet presAssocID="{D9697E5E-0287-4645-AFCA-EB0E7CB5DE23}" presName="text3" presStyleLbl="fgAcc3" presStyleIdx="1" presStyleCnt="2">
        <dgm:presLayoutVars>
          <dgm:chPref val="3"/>
        </dgm:presLayoutVars>
      </dgm:prSet>
      <dgm:spPr/>
    </dgm:pt>
    <dgm:pt modelId="{92C1AE4E-57F4-4E81-88C7-7E8A7D098D00}" type="pres">
      <dgm:prSet presAssocID="{D9697E5E-0287-4645-AFCA-EB0E7CB5DE23}" presName="hierChild4" presStyleCnt="0"/>
      <dgm:spPr/>
    </dgm:pt>
  </dgm:ptLst>
  <dgm:cxnLst>
    <dgm:cxn modelId="{A299980B-EA7F-49B9-88ED-2679B855813E}" type="presOf" srcId="{4467091D-72EF-4C7F-A38A-359A053A02D0}" destId="{A89D5E0E-6F50-440B-8BEF-5FBB5130E5DC}" srcOrd="0" destOrd="0" presId="urn:microsoft.com/office/officeart/2005/8/layout/hierarchy1"/>
    <dgm:cxn modelId="{CBC6EC1D-99C6-4105-9E73-7A49F4A66024}" srcId="{E9C3F7CA-7260-4B24-B840-0D5C9DADF767}" destId="{BE71A07A-EDC6-4347-AEDF-69FBC96AA9AA}" srcOrd="0" destOrd="0" parTransId="{8932B6F8-4F88-474B-B95E-5EDEFABAC133}" sibTransId="{EEB513A8-9DC4-449B-A6D8-47869FA4ED76}"/>
    <dgm:cxn modelId="{FDBEB830-772E-4222-B749-CAE1AB73E945}" srcId="{1D64CF4A-F5E9-4682-ADCA-49B983B7EE43}" destId="{7D13D7E9-3CEF-42D8-9E84-B78371DDC01E}" srcOrd="0" destOrd="0" parTransId="{3833973D-64B5-494A-9389-D84E2E7756E3}" sibTransId="{92348F04-B37E-4FCE-B6D6-B864A71533F5}"/>
    <dgm:cxn modelId="{86A70931-1567-4A68-A842-2DAFDDFF23FE}" type="presOf" srcId="{8D8EC3AB-B114-4203-932D-591AD4B7999D}" destId="{56F6F76E-EDEF-4EF9-A75F-C8D45EC0362C}" srcOrd="0" destOrd="0" presId="urn:microsoft.com/office/officeart/2005/8/layout/hierarchy1"/>
    <dgm:cxn modelId="{082B223A-CD2B-40AF-BD3A-7135E06B147E}" type="presOf" srcId="{7AEE1975-B9CF-496F-9D32-8BF14EBC62BC}" destId="{8A42AABE-6ADE-48A5-B1E4-6BD4FF7DDA96}" srcOrd="0" destOrd="0" presId="urn:microsoft.com/office/officeart/2005/8/layout/hierarchy1"/>
    <dgm:cxn modelId="{85E40963-2846-4636-9813-4FD862C7AF11}" type="presOf" srcId="{BE71A07A-EDC6-4347-AEDF-69FBC96AA9AA}" destId="{1FB091F1-5BC2-401D-A495-E5BC4D9BA9E0}" srcOrd="0" destOrd="0" presId="urn:microsoft.com/office/officeart/2005/8/layout/hierarchy1"/>
    <dgm:cxn modelId="{7DA1886A-F46C-489E-91FB-3886FCA448AC}" srcId="{1D64CF4A-F5E9-4682-ADCA-49B983B7EE43}" destId="{EB53076B-E69A-40DF-B789-7D37E4463EFC}" srcOrd="2" destOrd="0" parTransId="{11ABE3DE-E3E3-4CBF-ABF3-EF37D60E8E69}" sibTransId="{94BFB26A-46E1-46B0-BD58-0950F69F0F84}"/>
    <dgm:cxn modelId="{F12A8B4E-41C4-44E8-B8CD-1F1D27FD3805}" type="presOf" srcId="{19CCCBFB-0A01-43CA-B03B-96B952F0F457}" destId="{6029248A-880B-459F-BBA5-18E521A9D67C}" srcOrd="0" destOrd="0" presId="urn:microsoft.com/office/officeart/2005/8/layout/hierarchy1"/>
    <dgm:cxn modelId="{24996973-887E-4AB2-8577-0D4E7E7EB0D0}" type="presOf" srcId="{D9697E5E-0287-4645-AFCA-EB0E7CB5DE23}" destId="{34391F33-5630-4429-B3CC-121866F67537}" srcOrd="0" destOrd="0" presId="urn:microsoft.com/office/officeart/2005/8/layout/hierarchy1"/>
    <dgm:cxn modelId="{2FC6387C-6A35-478D-A0D8-2143961193E8}" srcId="{1D64CF4A-F5E9-4682-ADCA-49B983B7EE43}" destId="{7AEE1975-B9CF-496F-9D32-8BF14EBC62BC}" srcOrd="3" destOrd="0" parTransId="{07C2A2A1-D6DA-4E98-ABB3-186CE98E5197}" sibTransId="{2D4285DD-07A0-45A6-BD72-D34633E3FF24}"/>
    <dgm:cxn modelId="{B6C4847F-4E09-476B-A24F-B9E4B40B66F5}" type="presOf" srcId="{79E33457-75DA-4DB0-A052-2684264FAF0C}" destId="{232BB5A1-D8E5-4BFC-BF2C-DB02B457E55A}" srcOrd="0" destOrd="0" presId="urn:microsoft.com/office/officeart/2005/8/layout/hierarchy1"/>
    <dgm:cxn modelId="{99794783-DB07-4025-ACEA-25B4FE4E36C6}" type="presOf" srcId="{1D64CF4A-F5E9-4682-ADCA-49B983B7EE43}" destId="{C10C562A-2786-4C85-A67B-0D669F69CD64}" srcOrd="0" destOrd="0" presId="urn:microsoft.com/office/officeart/2005/8/layout/hierarchy1"/>
    <dgm:cxn modelId="{3F4DC285-8A1A-4826-BC47-4493C8B8AE08}" type="presOf" srcId="{11ABE3DE-E3E3-4CBF-ABF3-EF37D60E8E69}" destId="{76A3CADE-304A-4B28-B1E3-E812311155B7}" srcOrd="0" destOrd="0" presId="urn:microsoft.com/office/officeart/2005/8/layout/hierarchy1"/>
    <dgm:cxn modelId="{DC5C5D8E-8F86-41E4-914A-9CF2E0FAA294}" type="presOf" srcId="{07C2A2A1-D6DA-4E98-ABB3-186CE98E5197}" destId="{94097840-C359-4C4B-9717-63EA24A41081}" srcOrd="0" destOrd="0" presId="urn:microsoft.com/office/officeart/2005/8/layout/hierarchy1"/>
    <dgm:cxn modelId="{07A61596-704C-4CC5-8C30-C4A4A675A6E4}" srcId="{19CCCBFB-0A01-43CA-B03B-96B952F0F457}" destId="{1D64CF4A-F5E9-4682-ADCA-49B983B7EE43}" srcOrd="0" destOrd="0" parTransId="{9506CC49-6DF8-44D9-BC6A-B57D9FD08449}" sibTransId="{D655CC79-E594-47AB-9827-3F13FC0D430D}"/>
    <dgm:cxn modelId="{D372ED9D-99B0-411E-8F70-0B242AD7CE9B}" type="presOf" srcId="{50FB7576-BEC5-4A03-95E0-8BED0A95C204}" destId="{65F43F24-F62C-48EA-944C-564A8FD22DD4}" srcOrd="0" destOrd="0" presId="urn:microsoft.com/office/officeart/2005/8/layout/hierarchy1"/>
    <dgm:cxn modelId="{EF58C3A1-47F6-4ACD-A280-129BB969B252}" srcId="{BE71A07A-EDC6-4347-AEDF-69FBC96AA9AA}" destId="{B98E2C34-0C3E-4A71-86B9-4C5014CCBDEB}" srcOrd="0" destOrd="0" parTransId="{4467091D-72EF-4C7F-A38A-359A053A02D0}" sibTransId="{B30EF8ED-392A-4ACF-8A18-989D46318AE5}"/>
    <dgm:cxn modelId="{3BACA8A2-AAD3-44E5-BF7A-DCC467904889}" type="presOf" srcId="{E9C3F7CA-7260-4B24-B840-0D5C9DADF767}" destId="{9B0BDD94-CF33-4427-8DE0-AD55DBB10F36}" srcOrd="0" destOrd="0" presId="urn:microsoft.com/office/officeart/2005/8/layout/hierarchy1"/>
    <dgm:cxn modelId="{D2D8F0B1-37A3-46B2-BA17-38BE5DFA69EA}" srcId="{BE71A07A-EDC6-4347-AEDF-69FBC96AA9AA}" destId="{19CCCBFB-0A01-43CA-B03B-96B952F0F457}" srcOrd="1" destOrd="0" parTransId="{79E33457-75DA-4DB0-A052-2684264FAF0C}" sibTransId="{F9984163-A6E0-4CB4-B5DF-156D5A797A9C}"/>
    <dgm:cxn modelId="{719E31BC-DB4F-4A48-B814-B55EA5306BBE}" srcId="{19CCCBFB-0A01-43CA-B03B-96B952F0F457}" destId="{D9697E5E-0287-4645-AFCA-EB0E7CB5DE23}" srcOrd="1" destOrd="0" parTransId="{8D8EC3AB-B114-4203-932D-591AD4B7999D}" sibTransId="{5E3E6695-6B6D-4258-BC26-AC4170273367}"/>
    <dgm:cxn modelId="{FF1C27C8-B18F-4FDE-B999-ECF3DB6B86B9}" type="presOf" srcId="{3833973D-64B5-494A-9389-D84E2E7756E3}" destId="{8C2CA7F4-12BB-4051-B959-8640EE5F8B19}" srcOrd="0" destOrd="0" presId="urn:microsoft.com/office/officeart/2005/8/layout/hierarchy1"/>
    <dgm:cxn modelId="{AC9CF4C8-AB80-462B-8D08-4F6BD56B9B9E}" type="presOf" srcId="{7D13D7E9-3CEF-42D8-9E84-B78371DDC01E}" destId="{77D07A3B-B3C4-497F-B251-415EB98BBC0F}" srcOrd="0" destOrd="0" presId="urn:microsoft.com/office/officeart/2005/8/layout/hierarchy1"/>
    <dgm:cxn modelId="{286B14D9-65E3-4074-945A-7C5C9A5D7C0B}" srcId="{1D64CF4A-F5E9-4682-ADCA-49B983B7EE43}" destId="{50FB7576-BEC5-4A03-95E0-8BED0A95C204}" srcOrd="1" destOrd="0" parTransId="{38B8EB14-709D-4067-BC91-595886813732}" sibTransId="{22BEC44E-A6C3-4D48-8B19-478543B0BD51}"/>
    <dgm:cxn modelId="{4AE33AE6-26EC-4A3B-B9AD-15126EEBF0E9}" type="presOf" srcId="{38B8EB14-709D-4067-BC91-595886813732}" destId="{5D1A1650-5E62-4EF8-8EFF-689104F8645A}" srcOrd="0" destOrd="0" presId="urn:microsoft.com/office/officeart/2005/8/layout/hierarchy1"/>
    <dgm:cxn modelId="{C2FEA1E7-67BE-4CBC-AAE5-7AEE926A1D73}" type="presOf" srcId="{9506CC49-6DF8-44D9-BC6A-B57D9FD08449}" destId="{93F2FF12-861E-43A7-8E19-394D53B55FF5}" srcOrd="0" destOrd="0" presId="urn:microsoft.com/office/officeart/2005/8/layout/hierarchy1"/>
    <dgm:cxn modelId="{7020DCF1-8F7B-400E-8C1A-46632BD85238}" type="presOf" srcId="{EB53076B-E69A-40DF-B789-7D37E4463EFC}" destId="{9ABB8747-44D6-473E-B145-0C67B0263D49}" srcOrd="0" destOrd="0" presId="urn:microsoft.com/office/officeart/2005/8/layout/hierarchy1"/>
    <dgm:cxn modelId="{338338F9-20A7-4EBD-BFEB-7B1AC4998A8E}" type="presOf" srcId="{B98E2C34-0C3E-4A71-86B9-4C5014CCBDEB}" destId="{D2769ABF-58B4-47E0-8EFB-B842A415B263}" srcOrd="0" destOrd="0" presId="urn:microsoft.com/office/officeart/2005/8/layout/hierarchy1"/>
    <dgm:cxn modelId="{A1956499-0138-4B35-B823-BDA9381AD079}" type="presParOf" srcId="{9B0BDD94-CF33-4427-8DE0-AD55DBB10F36}" destId="{70D99F02-B84C-40A9-AA66-9D341F91E5DC}" srcOrd="0" destOrd="0" presId="urn:microsoft.com/office/officeart/2005/8/layout/hierarchy1"/>
    <dgm:cxn modelId="{06520275-A2DD-41E3-942C-404B114C3E83}" type="presParOf" srcId="{70D99F02-B84C-40A9-AA66-9D341F91E5DC}" destId="{B43E817F-4C61-4E4D-81B9-7B6C3529520E}" srcOrd="0" destOrd="0" presId="urn:microsoft.com/office/officeart/2005/8/layout/hierarchy1"/>
    <dgm:cxn modelId="{1EA1E14A-54FB-438E-AE89-F8A3DCA0491C}" type="presParOf" srcId="{B43E817F-4C61-4E4D-81B9-7B6C3529520E}" destId="{4D904925-CB55-48A4-91D3-6E40714F6AFA}" srcOrd="0" destOrd="0" presId="urn:microsoft.com/office/officeart/2005/8/layout/hierarchy1"/>
    <dgm:cxn modelId="{FAD55B3B-CF8E-433D-806C-1D5FAB6FB0FB}" type="presParOf" srcId="{B43E817F-4C61-4E4D-81B9-7B6C3529520E}" destId="{1FB091F1-5BC2-401D-A495-E5BC4D9BA9E0}" srcOrd="1" destOrd="0" presId="urn:microsoft.com/office/officeart/2005/8/layout/hierarchy1"/>
    <dgm:cxn modelId="{56A6E6D1-F744-4AA8-BE43-7CA6E9B1BD13}" type="presParOf" srcId="{70D99F02-B84C-40A9-AA66-9D341F91E5DC}" destId="{BE83C7D8-FDBD-4CFE-92C0-201269E7A7CE}" srcOrd="1" destOrd="0" presId="urn:microsoft.com/office/officeart/2005/8/layout/hierarchy1"/>
    <dgm:cxn modelId="{C5BAC4C1-B0BB-4D78-B418-0587DFAC5C3E}" type="presParOf" srcId="{BE83C7D8-FDBD-4CFE-92C0-201269E7A7CE}" destId="{A89D5E0E-6F50-440B-8BEF-5FBB5130E5DC}" srcOrd="0" destOrd="0" presId="urn:microsoft.com/office/officeart/2005/8/layout/hierarchy1"/>
    <dgm:cxn modelId="{785F977F-030E-415A-9263-85E191E29369}" type="presParOf" srcId="{BE83C7D8-FDBD-4CFE-92C0-201269E7A7CE}" destId="{F0B5A3BC-6E00-4F50-8B8A-2A3F8E0781B9}" srcOrd="1" destOrd="0" presId="urn:microsoft.com/office/officeart/2005/8/layout/hierarchy1"/>
    <dgm:cxn modelId="{9FDDA123-E9F1-4180-B080-E3551EBE6ED4}" type="presParOf" srcId="{F0B5A3BC-6E00-4F50-8B8A-2A3F8E0781B9}" destId="{5217A1C9-643D-49A3-A9E3-58607D5AF274}" srcOrd="0" destOrd="0" presId="urn:microsoft.com/office/officeart/2005/8/layout/hierarchy1"/>
    <dgm:cxn modelId="{0E637C11-5A8B-49ED-BF2C-983D3C350E2E}" type="presParOf" srcId="{5217A1C9-643D-49A3-A9E3-58607D5AF274}" destId="{6DF08A73-0DE5-4B59-9918-22D584FE325C}" srcOrd="0" destOrd="0" presId="urn:microsoft.com/office/officeart/2005/8/layout/hierarchy1"/>
    <dgm:cxn modelId="{B16A4023-4FF1-4490-BD06-588D5A1AD693}" type="presParOf" srcId="{5217A1C9-643D-49A3-A9E3-58607D5AF274}" destId="{D2769ABF-58B4-47E0-8EFB-B842A415B263}" srcOrd="1" destOrd="0" presId="urn:microsoft.com/office/officeart/2005/8/layout/hierarchy1"/>
    <dgm:cxn modelId="{A0A0DE71-E104-4112-9829-1B53F92E4962}" type="presParOf" srcId="{F0B5A3BC-6E00-4F50-8B8A-2A3F8E0781B9}" destId="{4B1D173A-4442-4130-A6E4-8AB7A60DEF96}" srcOrd="1" destOrd="0" presId="urn:microsoft.com/office/officeart/2005/8/layout/hierarchy1"/>
    <dgm:cxn modelId="{CE2E041E-90D7-40F9-816B-4D34EDB68A2C}" type="presParOf" srcId="{BE83C7D8-FDBD-4CFE-92C0-201269E7A7CE}" destId="{232BB5A1-D8E5-4BFC-BF2C-DB02B457E55A}" srcOrd="2" destOrd="0" presId="urn:microsoft.com/office/officeart/2005/8/layout/hierarchy1"/>
    <dgm:cxn modelId="{8648050B-6AE2-4AFF-899D-300875D86F76}" type="presParOf" srcId="{BE83C7D8-FDBD-4CFE-92C0-201269E7A7CE}" destId="{F2ADF5D2-96B8-4DEF-932C-572FE7640EB5}" srcOrd="3" destOrd="0" presId="urn:microsoft.com/office/officeart/2005/8/layout/hierarchy1"/>
    <dgm:cxn modelId="{AE412187-8C93-44D3-B15A-5719FFC6A844}" type="presParOf" srcId="{F2ADF5D2-96B8-4DEF-932C-572FE7640EB5}" destId="{FD8F60EE-3F90-4770-A64E-893B23DA4F5A}" srcOrd="0" destOrd="0" presId="urn:microsoft.com/office/officeart/2005/8/layout/hierarchy1"/>
    <dgm:cxn modelId="{FE0E5216-D973-4BD8-9389-EE51C1370309}" type="presParOf" srcId="{FD8F60EE-3F90-4770-A64E-893B23DA4F5A}" destId="{2DBA293D-2164-46E3-A880-B987C59545B2}" srcOrd="0" destOrd="0" presId="urn:microsoft.com/office/officeart/2005/8/layout/hierarchy1"/>
    <dgm:cxn modelId="{AA5C3064-BBC6-4CD0-B006-07E9AAF2765E}" type="presParOf" srcId="{FD8F60EE-3F90-4770-A64E-893B23DA4F5A}" destId="{6029248A-880B-459F-BBA5-18E521A9D67C}" srcOrd="1" destOrd="0" presId="urn:microsoft.com/office/officeart/2005/8/layout/hierarchy1"/>
    <dgm:cxn modelId="{970787BB-9DB9-4F55-9BD9-B143AF4967A4}" type="presParOf" srcId="{F2ADF5D2-96B8-4DEF-932C-572FE7640EB5}" destId="{5DC6D83E-B954-4A08-9D9C-1C15FD7568EB}" srcOrd="1" destOrd="0" presId="urn:microsoft.com/office/officeart/2005/8/layout/hierarchy1"/>
    <dgm:cxn modelId="{13331543-C171-4B6F-8397-39656EDB29DE}" type="presParOf" srcId="{5DC6D83E-B954-4A08-9D9C-1C15FD7568EB}" destId="{93F2FF12-861E-43A7-8E19-394D53B55FF5}" srcOrd="0" destOrd="0" presId="urn:microsoft.com/office/officeart/2005/8/layout/hierarchy1"/>
    <dgm:cxn modelId="{F1A9AE45-26AD-412F-8F5D-45C0B4F434FD}" type="presParOf" srcId="{5DC6D83E-B954-4A08-9D9C-1C15FD7568EB}" destId="{2E5F3C65-C812-43F3-B78C-4F684F10BB53}" srcOrd="1" destOrd="0" presId="urn:microsoft.com/office/officeart/2005/8/layout/hierarchy1"/>
    <dgm:cxn modelId="{FD237571-1FA5-4352-B324-D2D5EB99757D}" type="presParOf" srcId="{2E5F3C65-C812-43F3-B78C-4F684F10BB53}" destId="{41F70BE6-A39C-46F0-987C-86D7711F0608}" srcOrd="0" destOrd="0" presId="urn:microsoft.com/office/officeart/2005/8/layout/hierarchy1"/>
    <dgm:cxn modelId="{C1DB06E8-A4B1-418D-9D37-39CBE2601877}" type="presParOf" srcId="{41F70BE6-A39C-46F0-987C-86D7711F0608}" destId="{1FC7CCBE-23DE-431D-B5C8-2F054125E787}" srcOrd="0" destOrd="0" presId="urn:microsoft.com/office/officeart/2005/8/layout/hierarchy1"/>
    <dgm:cxn modelId="{2A5E12B3-B995-4129-8534-2155DEBC22E3}" type="presParOf" srcId="{41F70BE6-A39C-46F0-987C-86D7711F0608}" destId="{C10C562A-2786-4C85-A67B-0D669F69CD64}" srcOrd="1" destOrd="0" presId="urn:microsoft.com/office/officeart/2005/8/layout/hierarchy1"/>
    <dgm:cxn modelId="{C8A8947F-6EB7-4F2B-9985-359E40684E86}" type="presParOf" srcId="{2E5F3C65-C812-43F3-B78C-4F684F10BB53}" destId="{BB6659D2-07CB-4BFF-95CE-AC5BC5C60742}" srcOrd="1" destOrd="0" presId="urn:microsoft.com/office/officeart/2005/8/layout/hierarchy1"/>
    <dgm:cxn modelId="{29F7D542-0B39-4312-A59E-B85F82C4ED40}" type="presParOf" srcId="{BB6659D2-07CB-4BFF-95CE-AC5BC5C60742}" destId="{8C2CA7F4-12BB-4051-B959-8640EE5F8B19}" srcOrd="0" destOrd="0" presId="urn:microsoft.com/office/officeart/2005/8/layout/hierarchy1"/>
    <dgm:cxn modelId="{2DD881CE-7EA9-4D98-9D37-A3602B285401}" type="presParOf" srcId="{BB6659D2-07CB-4BFF-95CE-AC5BC5C60742}" destId="{04AE5524-0F3C-4AFA-BF2A-96817D3ECEE8}" srcOrd="1" destOrd="0" presId="urn:microsoft.com/office/officeart/2005/8/layout/hierarchy1"/>
    <dgm:cxn modelId="{120FD9DD-E711-454C-861E-9CE7D023C80D}" type="presParOf" srcId="{04AE5524-0F3C-4AFA-BF2A-96817D3ECEE8}" destId="{FD44AC23-271E-4968-8078-D98164998A02}" srcOrd="0" destOrd="0" presId="urn:microsoft.com/office/officeart/2005/8/layout/hierarchy1"/>
    <dgm:cxn modelId="{64F90A56-58F2-497E-A58D-953028C21E49}" type="presParOf" srcId="{FD44AC23-271E-4968-8078-D98164998A02}" destId="{2ACFCB02-4075-4EBF-8C36-C2B7F6DFDBC2}" srcOrd="0" destOrd="0" presId="urn:microsoft.com/office/officeart/2005/8/layout/hierarchy1"/>
    <dgm:cxn modelId="{01C3068C-F0CE-4BDA-BAB5-5D60A52DBB37}" type="presParOf" srcId="{FD44AC23-271E-4968-8078-D98164998A02}" destId="{77D07A3B-B3C4-497F-B251-415EB98BBC0F}" srcOrd="1" destOrd="0" presId="urn:microsoft.com/office/officeart/2005/8/layout/hierarchy1"/>
    <dgm:cxn modelId="{8C8B4881-67D3-4470-B7C2-AEE1C5A768A7}" type="presParOf" srcId="{04AE5524-0F3C-4AFA-BF2A-96817D3ECEE8}" destId="{249818B4-D06E-452A-AF58-6788DC6546B6}" srcOrd="1" destOrd="0" presId="urn:microsoft.com/office/officeart/2005/8/layout/hierarchy1"/>
    <dgm:cxn modelId="{5E60FC8E-3543-4482-AC17-2632398FEA49}" type="presParOf" srcId="{BB6659D2-07CB-4BFF-95CE-AC5BC5C60742}" destId="{5D1A1650-5E62-4EF8-8EFF-689104F8645A}" srcOrd="2" destOrd="0" presId="urn:microsoft.com/office/officeart/2005/8/layout/hierarchy1"/>
    <dgm:cxn modelId="{B0830BB5-ADA1-4C49-9884-0CC67106AF56}" type="presParOf" srcId="{BB6659D2-07CB-4BFF-95CE-AC5BC5C60742}" destId="{1A0B4E6D-1EFB-4127-9764-C4F8FA1C02E0}" srcOrd="3" destOrd="0" presId="urn:microsoft.com/office/officeart/2005/8/layout/hierarchy1"/>
    <dgm:cxn modelId="{A419F4E5-861A-437F-87B0-3F06FA16F56C}" type="presParOf" srcId="{1A0B4E6D-1EFB-4127-9764-C4F8FA1C02E0}" destId="{6630D8CE-E9F2-4379-9C7D-10509BDAF297}" srcOrd="0" destOrd="0" presId="urn:microsoft.com/office/officeart/2005/8/layout/hierarchy1"/>
    <dgm:cxn modelId="{A564C068-0767-4EF5-8AC4-4A8DB9834689}" type="presParOf" srcId="{6630D8CE-E9F2-4379-9C7D-10509BDAF297}" destId="{DEDFC0D7-F6EC-41FD-A7C8-0717B3A47A44}" srcOrd="0" destOrd="0" presId="urn:microsoft.com/office/officeart/2005/8/layout/hierarchy1"/>
    <dgm:cxn modelId="{847A7CA8-ABC6-47D0-87C9-E208419A67CB}" type="presParOf" srcId="{6630D8CE-E9F2-4379-9C7D-10509BDAF297}" destId="{65F43F24-F62C-48EA-944C-564A8FD22DD4}" srcOrd="1" destOrd="0" presId="urn:microsoft.com/office/officeart/2005/8/layout/hierarchy1"/>
    <dgm:cxn modelId="{3E93940C-E655-4A11-A56B-7BE1B428FE24}" type="presParOf" srcId="{1A0B4E6D-1EFB-4127-9764-C4F8FA1C02E0}" destId="{15FF570A-58B9-435C-87CF-FFAB5FCC7F5D}" srcOrd="1" destOrd="0" presId="urn:microsoft.com/office/officeart/2005/8/layout/hierarchy1"/>
    <dgm:cxn modelId="{5F4125C8-4E57-49DD-8EDD-47C382D05A6A}" type="presParOf" srcId="{BB6659D2-07CB-4BFF-95CE-AC5BC5C60742}" destId="{76A3CADE-304A-4B28-B1E3-E812311155B7}" srcOrd="4" destOrd="0" presId="urn:microsoft.com/office/officeart/2005/8/layout/hierarchy1"/>
    <dgm:cxn modelId="{16094077-CB8F-441C-B0D4-E8D674BA775B}" type="presParOf" srcId="{BB6659D2-07CB-4BFF-95CE-AC5BC5C60742}" destId="{B7ADCA46-FBC2-4415-84BA-D36F12CF6FC9}" srcOrd="5" destOrd="0" presId="urn:microsoft.com/office/officeart/2005/8/layout/hierarchy1"/>
    <dgm:cxn modelId="{AD225967-F862-4B69-A1D3-D96AC9E3DFD6}" type="presParOf" srcId="{B7ADCA46-FBC2-4415-84BA-D36F12CF6FC9}" destId="{A0CF21C9-85E4-4CA4-8AE6-C024A517DC94}" srcOrd="0" destOrd="0" presId="urn:microsoft.com/office/officeart/2005/8/layout/hierarchy1"/>
    <dgm:cxn modelId="{751EB322-5457-4AC6-85A7-20F3FA664F46}" type="presParOf" srcId="{A0CF21C9-85E4-4CA4-8AE6-C024A517DC94}" destId="{AC144B09-80DB-4943-835A-EBC95B68F67A}" srcOrd="0" destOrd="0" presId="urn:microsoft.com/office/officeart/2005/8/layout/hierarchy1"/>
    <dgm:cxn modelId="{876CD061-76A2-423F-8C25-57531E72094A}" type="presParOf" srcId="{A0CF21C9-85E4-4CA4-8AE6-C024A517DC94}" destId="{9ABB8747-44D6-473E-B145-0C67B0263D49}" srcOrd="1" destOrd="0" presId="urn:microsoft.com/office/officeart/2005/8/layout/hierarchy1"/>
    <dgm:cxn modelId="{1399B60C-4293-4814-92A3-9338CD64CDCB}" type="presParOf" srcId="{B7ADCA46-FBC2-4415-84BA-D36F12CF6FC9}" destId="{85C3DD1B-1746-4471-BD78-3577DFEE1783}" srcOrd="1" destOrd="0" presId="urn:microsoft.com/office/officeart/2005/8/layout/hierarchy1"/>
    <dgm:cxn modelId="{D2BD5D1E-AFA0-42E0-AA9B-158C9682C928}" type="presParOf" srcId="{BB6659D2-07CB-4BFF-95CE-AC5BC5C60742}" destId="{94097840-C359-4C4B-9717-63EA24A41081}" srcOrd="6" destOrd="0" presId="urn:microsoft.com/office/officeart/2005/8/layout/hierarchy1"/>
    <dgm:cxn modelId="{8F8BBE7A-6CD1-4DE2-95FF-52261FA08DC8}" type="presParOf" srcId="{BB6659D2-07CB-4BFF-95CE-AC5BC5C60742}" destId="{19013086-8F83-40AD-A544-40C58C35EC4A}" srcOrd="7" destOrd="0" presId="urn:microsoft.com/office/officeart/2005/8/layout/hierarchy1"/>
    <dgm:cxn modelId="{A093A741-9E98-4D09-AA5B-2E7A140A0C24}" type="presParOf" srcId="{19013086-8F83-40AD-A544-40C58C35EC4A}" destId="{2FF35F85-6BA6-4857-84CB-0BFCF92451A3}" srcOrd="0" destOrd="0" presId="urn:microsoft.com/office/officeart/2005/8/layout/hierarchy1"/>
    <dgm:cxn modelId="{E328678D-8203-4DB0-8FAC-E2DF8314CBD6}" type="presParOf" srcId="{2FF35F85-6BA6-4857-84CB-0BFCF92451A3}" destId="{06C23497-01DD-4D97-97F0-21FCBA3AEE85}" srcOrd="0" destOrd="0" presId="urn:microsoft.com/office/officeart/2005/8/layout/hierarchy1"/>
    <dgm:cxn modelId="{55B14752-755A-44F6-838F-ACED24D5AFB9}" type="presParOf" srcId="{2FF35F85-6BA6-4857-84CB-0BFCF92451A3}" destId="{8A42AABE-6ADE-48A5-B1E4-6BD4FF7DDA96}" srcOrd="1" destOrd="0" presId="urn:microsoft.com/office/officeart/2005/8/layout/hierarchy1"/>
    <dgm:cxn modelId="{2F600EF3-A2E2-4C47-AE58-0F7075EBF50A}" type="presParOf" srcId="{19013086-8F83-40AD-A544-40C58C35EC4A}" destId="{AC1EF622-3E15-44C7-BD1A-B740B43CBDE3}" srcOrd="1" destOrd="0" presId="urn:microsoft.com/office/officeart/2005/8/layout/hierarchy1"/>
    <dgm:cxn modelId="{4170D704-7B73-4CEB-B704-AE084F3D556A}" type="presParOf" srcId="{5DC6D83E-B954-4A08-9D9C-1C15FD7568EB}" destId="{56F6F76E-EDEF-4EF9-A75F-C8D45EC0362C}" srcOrd="2" destOrd="0" presId="urn:microsoft.com/office/officeart/2005/8/layout/hierarchy1"/>
    <dgm:cxn modelId="{0D6B028C-2F69-4BDF-93A0-718ABE933C69}" type="presParOf" srcId="{5DC6D83E-B954-4A08-9D9C-1C15FD7568EB}" destId="{B1BBCAB2-C3CD-4F5E-84A8-2FF92B07FEDB}" srcOrd="3" destOrd="0" presId="urn:microsoft.com/office/officeart/2005/8/layout/hierarchy1"/>
    <dgm:cxn modelId="{E30A8EC0-C528-4E44-8666-4345BCC9F2CF}" type="presParOf" srcId="{B1BBCAB2-C3CD-4F5E-84A8-2FF92B07FEDB}" destId="{9DEA5D21-D19C-4049-BBEA-15F3A506E258}" srcOrd="0" destOrd="0" presId="urn:microsoft.com/office/officeart/2005/8/layout/hierarchy1"/>
    <dgm:cxn modelId="{FFAF3D39-F8C4-4DE8-BA64-9DB6913A30D9}" type="presParOf" srcId="{9DEA5D21-D19C-4049-BBEA-15F3A506E258}" destId="{F8FFD304-568E-4F9E-BD60-D78EADE6FE88}" srcOrd="0" destOrd="0" presId="urn:microsoft.com/office/officeart/2005/8/layout/hierarchy1"/>
    <dgm:cxn modelId="{46C407CB-32A9-43FD-BDC0-63812C2E31F6}" type="presParOf" srcId="{9DEA5D21-D19C-4049-BBEA-15F3A506E258}" destId="{34391F33-5630-4429-B3CC-121866F67537}" srcOrd="1" destOrd="0" presId="urn:microsoft.com/office/officeart/2005/8/layout/hierarchy1"/>
    <dgm:cxn modelId="{1142399C-C0FE-4433-93CE-86724A4214ED}" type="presParOf" srcId="{B1BBCAB2-C3CD-4F5E-84A8-2FF92B07FEDB}" destId="{92C1AE4E-57F4-4E81-88C7-7E8A7D098D0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F6F76E-EDEF-4EF9-A75F-C8D45EC0362C}">
      <dsp:nvSpPr>
        <dsp:cNvPr id="0" name=""/>
        <dsp:cNvSpPr/>
      </dsp:nvSpPr>
      <dsp:spPr>
        <a:xfrm>
          <a:off x="7154167" y="2975298"/>
          <a:ext cx="1163984" cy="553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501"/>
              </a:lnTo>
              <a:lnTo>
                <a:pt x="1163984" y="377501"/>
              </a:lnTo>
              <a:lnTo>
                <a:pt x="1163984" y="55395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097840-C359-4C4B-9717-63EA24A41081}">
      <dsp:nvSpPr>
        <dsp:cNvPr id="0" name=""/>
        <dsp:cNvSpPr/>
      </dsp:nvSpPr>
      <dsp:spPr>
        <a:xfrm>
          <a:off x="5990183" y="4738735"/>
          <a:ext cx="3491954" cy="553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501"/>
              </a:lnTo>
              <a:lnTo>
                <a:pt x="3491954" y="377501"/>
              </a:lnTo>
              <a:lnTo>
                <a:pt x="3491954" y="55395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A3CADE-304A-4B28-B1E3-E812311155B7}">
      <dsp:nvSpPr>
        <dsp:cNvPr id="0" name=""/>
        <dsp:cNvSpPr/>
      </dsp:nvSpPr>
      <dsp:spPr>
        <a:xfrm>
          <a:off x="5990183" y="4738735"/>
          <a:ext cx="1163984" cy="553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501"/>
              </a:lnTo>
              <a:lnTo>
                <a:pt x="1163984" y="377501"/>
              </a:lnTo>
              <a:lnTo>
                <a:pt x="1163984" y="55395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1A1650-5E62-4EF8-8EFF-689104F8645A}">
      <dsp:nvSpPr>
        <dsp:cNvPr id="0" name=""/>
        <dsp:cNvSpPr/>
      </dsp:nvSpPr>
      <dsp:spPr>
        <a:xfrm>
          <a:off x="4826198" y="4738735"/>
          <a:ext cx="1163984" cy="553950"/>
        </a:xfrm>
        <a:custGeom>
          <a:avLst/>
          <a:gdLst/>
          <a:ahLst/>
          <a:cxnLst/>
          <a:rect l="0" t="0" r="0" b="0"/>
          <a:pathLst>
            <a:path>
              <a:moveTo>
                <a:pt x="1163984" y="0"/>
              </a:moveTo>
              <a:lnTo>
                <a:pt x="1163984" y="377501"/>
              </a:lnTo>
              <a:lnTo>
                <a:pt x="0" y="377501"/>
              </a:lnTo>
              <a:lnTo>
                <a:pt x="0" y="55395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2CA7F4-12BB-4051-B959-8640EE5F8B19}">
      <dsp:nvSpPr>
        <dsp:cNvPr id="0" name=""/>
        <dsp:cNvSpPr/>
      </dsp:nvSpPr>
      <dsp:spPr>
        <a:xfrm>
          <a:off x="2498228" y="4738735"/>
          <a:ext cx="3491954" cy="553950"/>
        </a:xfrm>
        <a:custGeom>
          <a:avLst/>
          <a:gdLst/>
          <a:ahLst/>
          <a:cxnLst/>
          <a:rect l="0" t="0" r="0" b="0"/>
          <a:pathLst>
            <a:path>
              <a:moveTo>
                <a:pt x="3491954" y="0"/>
              </a:moveTo>
              <a:lnTo>
                <a:pt x="3491954" y="377501"/>
              </a:lnTo>
              <a:lnTo>
                <a:pt x="0" y="377501"/>
              </a:lnTo>
              <a:lnTo>
                <a:pt x="0" y="55395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F2FF12-861E-43A7-8E19-394D53B55FF5}">
      <dsp:nvSpPr>
        <dsp:cNvPr id="0" name=""/>
        <dsp:cNvSpPr/>
      </dsp:nvSpPr>
      <dsp:spPr>
        <a:xfrm>
          <a:off x="5990183" y="2975298"/>
          <a:ext cx="1163984" cy="553950"/>
        </a:xfrm>
        <a:custGeom>
          <a:avLst/>
          <a:gdLst/>
          <a:ahLst/>
          <a:cxnLst/>
          <a:rect l="0" t="0" r="0" b="0"/>
          <a:pathLst>
            <a:path>
              <a:moveTo>
                <a:pt x="1163984" y="0"/>
              </a:moveTo>
              <a:lnTo>
                <a:pt x="1163984" y="377501"/>
              </a:lnTo>
              <a:lnTo>
                <a:pt x="0" y="377501"/>
              </a:lnTo>
              <a:lnTo>
                <a:pt x="0" y="55395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2BB5A1-D8E5-4BFC-BF2C-DB02B457E55A}">
      <dsp:nvSpPr>
        <dsp:cNvPr id="0" name=""/>
        <dsp:cNvSpPr/>
      </dsp:nvSpPr>
      <dsp:spPr>
        <a:xfrm>
          <a:off x="6020410" y="1544337"/>
          <a:ext cx="1133757" cy="2214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025"/>
              </a:lnTo>
              <a:lnTo>
                <a:pt x="1133757" y="45025"/>
              </a:lnTo>
              <a:lnTo>
                <a:pt x="1133757" y="22147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9D5E0E-6F50-440B-8BEF-5FBB5130E5DC}">
      <dsp:nvSpPr>
        <dsp:cNvPr id="0" name=""/>
        <dsp:cNvSpPr/>
      </dsp:nvSpPr>
      <dsp:spPr>
        <a:xfrm>
          <a:off x="4826198" y="1544337"/>
          <a:ext cx="1194212" cy="221475"/>
        </a:xfrm>
        <a:custGeom>
          <a:avLst/>
          <a:gdLst/>
          <a:ahLst/>
          <a:cxnLst/>
          <a:rect l="0" t="0" r="0" b="0"/>
          <a:pathLst>
            <a:path>
              <a:moveTo>
                <a:pt x="1194212" y="0"/>
              </a:moveTo>
              <a:lnTo>
                <a:pt x="1194212" y="45025"/>
              </a:lnTo>
              <a:lnTo>
                <a:pt x="0" y="45025"/>
              </a:lnTo>
              <a:lnTo>
                <a:pt x="0" y="22147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904925-CB55-48A4-91D3-6E40714F6AFA}">
      <dsp:nvSpPr>
        <dsp:cNvPr id="0" name=""/>
        <dsp:cNvSpPr/>
      </dsp:nvSpPr>
      <dsp:spPr>
        <a:xfrm>
          <a:off x="5068059" y="334851"/>
          <a:ext cx="1904702" cy="120948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B091F1-5BC2-401D-A495-E5BC4D9BA9E0}">
      <dsp:nvSpPr>
        <dsp:cNvPr id="0" name=""/>
        <dsp:cNvSpPr/>
      </dsp:nvSpPr>
      <dsp:spPr>
        <a:xfrm>
          <a:off x="5279693" y="535903"/>
          <a:ext cx="1904702" cy="12094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5315118" y="571328"/>
        <a:ext cx="1833852" cy="1138635"/>
      </dsp:txXfrm>
    </dsp:sp>
    <dsp:sp modelId="{6DF08A73-0DE5-4B59-9918-22D584FE325C}">
      <dsp:nvSpPr>
        <dsp:cNvPr id="0" name=""/>
        <dsp:cNvSpPr/>
      </dsp:nvSpPr>
      <dsp:spPr>
        <a:xfrm>
          <a:off x="3873847" y="1765812"/>
          <a:ext cx="1904702" cy="120948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769ABF-58B4-47E0-8EFB-B842A415B263}">
      <dsp:nvSpPr>
        <dsp:cNvPr id="0" name=""/>
        <dsp:cNvSpPr/>
      </dsp:nvSpPr>
      <dsp:spPr>
        <a:xfrm>
          <a:off x="4085480" y="1966864"/>
          <a:ext cx="1904702" cy="12094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4120905" y="2002289"/>
        <a:ext cx="1833852" cy="1138635"/>
      </dsp:txXfrm>
    </dsp:sp>
    <dsp:sp modelId="{2DBA293D-2164-46E3-A880-B987C59545B2}">
      <dsp:nvSpPr>
        <dsp:cNvPr id="0" name=""/>
        <dsp:cNvSpPr/>
      </dsp:nvSpPr>
      <dsp:spPr>
        <a:xfrm>
          <a:off x="6201816" y="1765812"/>
          <a:ext cx="1904702" cy="120948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29248A-880B-459F-BBA5-18E521A9D67C}">
      <dsp:nvSpPr>
        <dsp:cNvPr id="0" name=""/>
        <dsp:cNvSpPr/>
      </dsp:nvSpPr>
      <dsp:spPr>
        <a:xfrm>
          <a:off x="6413450" y="1966864"/>
          <a:ext cx="1904702" cy="12094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6448875" y="2002289"/>
        <a:ext cx="1833852" cy="1138635"/>
      </dsp:txXfrm>
    </dsp:sp>
    <dsp:sp modelId="{1FC7CCBE-23DE-431D-B5C8-2F054125E787}">
      <dsp:nvSpPr>
        <dsp:cNvPr id="0" name=""/>
        <dsp:cNvSpPr/>
      </dsp:nvSpPr>
      <dsp:spPr>
        <a:xfrm>
          <a:off x="5037832" y="3529249"/>
          <a:ext cx="1904702" cy="12094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0C562A-2786-4C85-A67B-0D669F69CD64}">
      <dsp:nvSpPr>
        <dsp:cNvPr id="0" name=""/>
        <dsp:cNvSpPr/>
      </dsp:nvSpPr>
      <dsp:spPr>
        <a:xfrm>
          <a:off x="5249465" y="3730301"/>
          <a:ext cx="1904702" cy="12094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5284890" y="3765726"/>
        <a:ext cx="1833852" cy="1138635"/>
      </dsp:txXfrm>
    </dsp:sp>
    <dsp:sp modelId="{2ACFCB02-4075-4EBF-8C36-C2B7F6DFDBC2}">
      <dsp:nvSpPr>
        <dsp:cNvPr id="0" name=""/>
        <dsp:cNvSpPr/>
      </dsp:nvSpPr>
      <dsp:spPr>
        <a:xfrm>
          <a:off x="1545877" y="5292686"/>
          <a:ext cx="1904702" cy="120948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D07A3B-B3C4-497F-B251-415EB98BBC0F}">
      <dsp:nvSpPr>
        <dsp:cNvPr id="0" name=""/>
        <dsp:cNvSpPr/>
      </dsp:nvSpPr>
      <dsp:spPr>
        <a:xfrm>
          <a:off x="1757511" y="5493738"/>
          <a:ext cx="1904702" cy="12094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1792936" y="5529163"/>
        <a:ext cx="1833852" cy="1138635"/>
      </dsp:txXfrm>
    </dsp:sp>
    <dsp:sp modelId="{DEDFC0D7-F6EC-41FD-A7C8-0717B3A47A44}">
      <dsp:nvSpPr>
        <dsp:cNvPr id="0" name=""/>
        <dsp:cNvSpPr/>
      </dsp:nvSpPr>
      <dsp:spPr>
        <a:xfrm>
          <a:off x="3873847" y="5292686"/>
          <a:ext cx="1904702" cy="120948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F43F24-F62C-48EA-944C-564A8FD22DD4}">
      <dsp:nvSpPr>
        <dsp:cNvPr id="0" name=""/>
        <dsp:cNvSpPr/>
      </dsp:nvSpPr>
      <dsp:spPr>
        <a:xfrm>
          <a:off x="4085480" y="5493738"/>
          <a:ext cx="1904702" cy="12094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	</a:t>
          </a:r>
        </a:p>
      </dsp:txBody>
      <dsp:txXfrm>
        <a:off x="4120905" y="5529163"/>
        <a:ext cx="1833852" cy="1138635"/>
      </dsp:txXfrm>
    </dsp:sp>
    <dsp:sp modelId="{AC144B09-80DB-4943-835A-EBC95B68F67A}">
      <dsp:nvSpPr>
        <dsp:cNvPr id="0" name=""/>
        <dsp:cNvSpPr/>
      </dsp:nvSpPr>
      <dsp:spPr>
        <a:xfrm>
          <a:off x="6201816" y="5292686"/>
          <a:ext cx="1904702" cy="120948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BB8747-44D6-473E-B145-0C67B0263D49}">
      <dsp:nvSpPr>
        <dsp:cNvPr id="0" name=""/>
        <dsp:cNvSpPr/>
      </dsp:nvSpPr>
      <dsp:spPr>
        <a:xfrm>
          <a:off x="6413450" y="5493738"/>
          <a:ext cx="1904702" cy="12094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6448875" y="5529163"/>
        <a:ext cx="1833852" cy="1138635"/>
      </dsp:txXfrm>
    </dsp:sp>
    <dsp:sp modelId="{06C23497-01DD-4D97-97F0-21FCBA3AEE85}">
      <dsp:nvSpPr>
        <dsp:cNvPr id="0" name=""/>
        <dsp:cNvSpPr/>
      </dsp:nvSpPr>
      <dsp:spPr>
        <a:xfrm>
          <a:off x="8529786" y="5292686"/>
          <a:ext cx="1904702" cy="120948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42AABE-6ADE-48A5-B1E4-6BD4FF7DDA96}">
      <dsp:nvSpPr>
        <dsp:cNvPr id="0" name=""/>
        <dsp:cNvSpPr/>
      </dsp:nvSpPr>
      <dsp:spPr>
        <a:xfrm>
          <a:off x="8741419" y="5493738"/>
          <a:ext cx="1904702" cy="12094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8776844" y="5529163"/>
        <a:ext cx="1833852" cy="1138635"/>
      </dsp:txXfrm>
    </dsp:sp>
    <dsp:sp modelId="{F8FFD304-568E-4F9E-BD60-D78EADE6FE88}">
      <dsp:nvSpPr>
        <dsp:cNvPr id="0" name=""/>
        <dsp:cNvSpPr/>
      </dsp:nvSpPr>
      <dsp:spPr>
        <a:xfrm>
          <a:off x="7365801" y="3529249"/>
          <a:ext cx="1904702" cy="12094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391F33-5630-4429-B3CC-121866F67537}">
      <dsp:nvSpPr>
        <dsp:cNvPr id="0" name=""/>
        <dsp:cNvSpPr/>
      </dsp:nvSpPr>
      <dsp:spPr>
        <a:xfrm>
          <a:off x="7577435" y="3730301"/>
          <a:ext cx="1904702" cy="12094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7612860" y="3765726"/>
        <a:ext cx="1833852" cy="11386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4312B-2B78-484D-8A69-EF10DE005C7F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1A20C9-9C57-4A89-8D0C-95B9875AF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811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CD7957F-8715-43DF-A25E-CF62497E3AB9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6195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800"/>
              <a:t>Shaken Fury 3-7 June 2019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761" indent="-28529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171" indent="-22823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7640" indent="-22823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108" indent="-22823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0577" indent="-22823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7045" indent="-22823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3514" indent="-22823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79982" indent="-22823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C716760-9ACC-4AAB-A28A-3C670A92A349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0630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43C4C3-D5FB-4AA2-9E53-C5FBD0F02B6D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42198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National Response Team – Area Contingency Planning (NRT-ACP) Workgroup: </a:t>
            </a:r>
            <a:r>
              <a:rPr lang="en-US" dirty="0"/>
              <a:t>	</a:t>
            </a:r>
          </a:p>
          <a:p>
            <a:r>
              <a:rPr lang="en-US" dirty="0"/>
              <a:t>The final AAR from the September workshop was presented to the NRT in December 2019. CG-MER and EPA are seeking final, formal approval from the NRT. Data from the AAR was used to develop a detailed Plan of Action and Milestones (POA&amp;M) that will drive workgroup deliverables. The draft POA&amp;M was distributed and discussed with the workgroup on 28 Jan. The next step is for the workgroup to develop task forces to address the objectives/tasks within the POA&amp;M.</a:t>
            </a:r>
          </a:p>
          <a:p>
            <a:r>
              <a:rPr lang="en-US" dirty="0"/>
              <a:t>	</a:t>
            </a:r>
          </a:p>
          <a:p>
            <a:endParaRPr lang="en-US" b="1" dirty="0"/>
          </a:p>
          <a:p>
            <a:r>
              <a:rPr lang="en-US" b="1" dirty="0"/>
              <a:t>PREP Compliance, Coordination and Consistency Committee (PREP4C): </a:t>
            </a:r>
          </a:p>
          <a:p>
            <a:r>
              <a:rPr lang="en-US" dirty="0"/>
              <a:t>The PREP4C met on 04Dec19 and agreed to begin working on updated PREP Guidelines v2016.2. Additionally, MER-2 is looking at changing the request for </a:t>
            </a:r>
            <a:r>
              <a:rPr lang="en-US" b="1" dirty="0"/>
              <a:t>real world credit process</a:t>
            </a:r>
            <a:r>
              <a:rPr lang="en-US" dirty="0"/>
              <a:t> as well as evaluating the possibility of changing the full scale exercise cycle from over every four years to </a:t>
            </a:r>
            <a:r>
              <a:rPr lang="en-US" b="1" dirty="0"/>
              <a:t>one every five years.</a:t>
            </a:r>
            <a:r>
              <a:rPr lang="en-US" dirty="0"/>
              <a:t> This would be in alignment with the Area Maritime Security Plan exercise cycle. </a:t>
            </a:r>
          </a:p>
          <a:p>
            <a:r>
              <a:rPr lang="en-US" dirty="0"/>
              <a:t>	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43C4C3-D5FB-4AA2-9E53-C5FBD0F02B6D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791437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Accomplishments since last RRT </a:t>
            </a:r>
            <a:r>
              <a:rPr lang="en-US" altLang="en-US" dirty="0" err="1"/>
              <a:t>mtg</a:t>
            </a:r>
            <a:r>
              <a:rPr lang="en-US" altLang="en-US" dirty="0"/>
              <a:t>;</a:t>
            </a:r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A. TRAINING </a:t>
            </a:r>
          </a:p>
          <a:p>
            <a:r>
              <a:rPr lang="en-US" altLang="en-US" dirty="0"/>
              <a:t>List training that the RRT participated in or sponsored.</a:t>
            </a:r>
          </a:p>
          <a:p>
            <a:r>
              <a:rPr lang="en-US" altLang="en-US" dirty="0"/>
              <a:t> </a:t>
            </a:r>
          </a:p>
          <a:p>
            <a:r>
              <a:rPr lang="en-US" altLang="en-US" dirty="0"/>
              <a:t>B. EXERCISES/WORKSHOPS </a:t>
            </a:r>
          </a:p>
          <a:p>
            <a:r>
              <a:rPr lang="en-US" altLang="en-US" dirty="0"/>
              <a:t>List exercises/workshops that the RRT participated in or sponsored. </a:t>
            </a:r>
          </a:p>
          <a:p>
            <a:r>
              <a:rPr lang="en-US" altLang="en-US" dirty="0"/>
              <a:t> </a:t>
            </a:r>
          </a:p>
          <a:p>
            <a:r>
              <a:rPr lang="en-US" altLang="en-US" dirty="0"/>
              <a:t>C. FEDERAL, STATE, and LOCAL PLANNING AND COORDINATION EFFORTS </a:t>
            </a:r>
          </a:p>
          <a:p>
            <a:r>
              <a:rPr lang="en-US" altLang="en-US" dirty="0"/>
              <a:t>Include information on Regional Contingency Plans, Area Plans, or Sub-area Plans; and coordination of LEPC and security plans. </a:t>
            </a:r>
          </a:p>
          <a:p>
            <a:r>
              <a:rPr lang="en-US" altLang="en-US" dirty="0"/>
              <a:t> 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4A9F3A-B217-4E35-B724-44B9A110F0BF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28365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587" indent="-228587">
              <a:defRPr/>
            </a:pPr>
            <a:r>
              <a:rPr lang="en-US" dirty="0"/>
              <a:t>Projected until next RRT </a:t>
            </a:r>
            <a:r>
              <a:rPr lang="en-US" dirty="0" err="1"/>
              <a:t>mtg</a:t>
            </a: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A. TRAINING </a:t>
            </a:r>
          </a:p>
          <a:p>
            <a:pPr>
              <a:defRPr/>
            </a:pPr>
            <a:r>
              <a:rPr lang="en-US" dirty="0"/>
              <a:t>List training that the RRT participated in or sponsored.</a:t>
            </a:r>
          </a:p>
          <a:p>
            <a:pPr>
              <a:defRPr/>
            </a:pPr>
            <a:r>
              <a:rPr lang="en-US" dirty="0"/>
              <a:t> </a:t>
            </a:r>
          </a:p>
          <a:p>
            <a:pPr>
              <a:defRPr/>
            </a:pPr>
            <a:r>
              <a:rPr lang="en-US" dirty="0"/>
              <a:t>B. EXERCISES/WORKSHOPS </a:t>
            </a:r>
          </a:p>
          <a:p>
            <a:pPr>
              <a:defRPr/>
            </a:pPr>
            <a:r>
              <a:rPr lang="en-US" dirty="0"/>
              <a:t>List exercises/workshops that the RRT participated in or sponsored. </a:t>
            </a:r>
          </a:p>
          <a:p>
            <a:pPr>
              <a:defRPr/>
            </a:pPr>
            <a:r>
              <a:rPr lang="en-US" dirty="0"/>
              <a:t> </a:t>
            </a:r>
          </a:p>
          <a:p>
            <a:pPr>
              <a:defRPr/>
            </a:pPr>
            <a:r>
              <a:rPr lang="en-US" dirty="0"/>
              <a:t>C. FEDERAL, STATE, and LOCAL PLANNING AND COORDINATION EFFORTS </a:t>
            </a:r>
          </a:p>
          <a:p>
            <a:pPr>
              <a:defRPr/>
            </a:pPr>
            <a:r>
              <a:rPr lang="en-US" dirty="0"/>
              <a:t>Include information on Regional Contingency Plans, Area Plans, or Sub-area Plans; and coordination of LEPC and security plans. 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4A9F3A-B217-4E35-B724-44B9A110F0BF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4132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510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992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596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529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552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959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902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56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854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067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478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747B8-B174-4465-BB42-08CB4DCF9631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DD6C7-236E-4989-96BD-46FC2C78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4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2209800" y="92075"/>
            <a:ext cx="7772400" cy="1676400"/>
          </a:xfrm>
        </p:spPr>
        <p:txBody>
          <a:bodyPr/>
          <a:lstStyle/>
          <a:p>
            <a:pPr eaLnBrk="1" hangingPunct="1"/>
            <a:r>
              <a:rPr lang="en-US" altLang="en-US" b="1"/>
              <a:t>State Report Outs</a:t>
            </a:r>
            <a:br>
              <a:rPr lang="en-US" altLang="en-US"/>
            </a:br>
            <a:endParaRPr lang="en-US" altLang="en-US" sz="2000" b="1" i="1">
              <a:solidFill>
                <a:srgbClr val="FF0000"/>
              </a:solidFill>
            </a:endParaRPr>
          </a:p>
        </p:txBody>
      </p:sp>
      <p:pic>
        <p:nvPicPr>
          <p:cNvPr id="9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0901" y="4570693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560" y="4570693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219" y="4570693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442" y="4570693"/>
            <a:ext cx="2006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0337" y="1827680"/>
            <a:ext cx="4251325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1051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C180B70-3E50-4409-95F7-B7D3BDCEB9AC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497067"/>
              </p:ext>
            </p:extLst>
          </p:nvPr>
        </p:nvGraphicFramePr>
        <p:xfrm>
          <a:off x="546033" y="2317173"/>
          <a:ext cx="11099934" cy="3813465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558963">
                  <a:extLst>
                    <a:ext uri="{9D8B030D-6E8A-4147-A177-3AD203B41FA5}">
                      <a16:colId xmlns:a16="http://schemas.microsoft.com/office/drawing/2014/main" val="1098089135"/>
                    </a:ext>
                  </a:extLst>
                </a:gridCol>
                <a:gridCol w="2896459">
                  <a:extLst>
                    <a:ext uri="{9D8B030D-6E8A-4147-A177-3AD203B41FA5}">
                      <a16:colId xmlns:a16="http://schemas.microsoft.com/office/drawing/2014/main" val="1619191525"/>
                    </a:ext>
                  </a:extLst>
                </a:gridCol>
                <a:gridCol w="2641754">
                  <a:extLst>
                    <a:ext uri="{9D8B030D-6E8A-4147-A177-3AD203B41FA5}">
                      <a16:colId xmlns:a16="http://schemas.microsoft.com/office/drawing/2014/main" val="459729538"/>
                    </a:ext>
                  </a:extLst>
                </a:gridCol>
                <a:gridCol w="4002758">
                  <a:extLst>
                    <a:ext uri="{9D8B030D-6E8A-4147-A177-3AD203B41FA5}">
                      <a16:colId xmlns:a16="http://schemas.microsoft.com/office/drawing/2014/main" val="3293066641"/>
                    </a:ext>
                  </a:extLst>
                </a:gridCol>
              </a:tblGrid>
              <a:tr h="53596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Role</a:t>
                      </a:r>
                    </a:p>
                  </a:txBody>
                  <a:tcPr marL="91447" marR="91447"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RRT Member</a:t>
                      </a:r>
                    </a:p>
                  </a:txBody>
                  <a:tcPr marL="91447" marR="91447"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Agency</a:t>
                      </a:r>
                    </a:p>
                  </a:txBody>
                  <a:tcPr marL="91447" marR="91447"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Contact Info</a:t>
                      </a:r>
                    </a:p>
                  </a:txBody>
                  <a:tcPr marL="91447" marR="91447"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4425310"/>
                  </a:ext>
                </a:extLst>
              </a:tr>
              <a:tr h="11249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+mn-lt"/>
                        </a:rPr>
                        <a:t>Primary</a:t>
                      </a: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dirty="0">
                        <a:latin typeface="+mn-lt"/>
                      </a:endParaRP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2000" dirty="0">
                          <a:latin typeface="+mn-lt"/>
                        </a:rPr>
                        <a:t>Phone:</a:t>
                      </a:r>
                    </a:p>
                    <a:p>
                      <a:pPr algn="l"/>
                      <a:r>
                        <a:rPr lang="en-US" sz="2000" dirty="0">
                          <a:latin typeface="+mn-lt"/>
                        </a:rPr>
                        <a:t>Email:</a:t>
                      </a: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965711"/>
                  </a:ext>
                </a:extLst>
              </a:tr>
              <a:tr h="107625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+mn-lt"/>
                        </a:rPr>
                        <a:t>Alternate</a:t>
                      </a: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2000" dirty="0">
                          <a:latin typeface="+mn-lt"/>
                        </a:rPr>
                        <a:t>Phone:</a:t>
                      </a:r>
                    </a:p>
                    <a:p>
                      <a:pPr algn="l"/>
                      <a:r>
                        <a:rPr lang="en-US" sz="2000" dirty="0">
                          <a:latin typeface="+mn-lt"/>
                        </a:rPr>
                        <a:t>Email:</a:t>
                      </a: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2432214"/>
                  </a:ext>
                </a:extLst>
              </a:tr>
              <a:tr h="107625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+mn-lt"/>
                        </a:rPr>
                        <a:t>Alternate</a:t>
                      </a: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2000" dirty="0">
                          <a:latin typeface="+mn-lt"/>
                        </a:rPr>
                        <a:t>Phone:</a:t>
                      </a:r>
                    </a:p>
                    <a:p>
                      <a:pPr algn="l"/>
                      <a:r>
                        <a:rPr lang="en-US" sz="2000" dirty="0">
                          <a:latin typeface="+mn-lt"/>
                        </a:rPr>
                        <a:t>Email:</a:t>
                      </a:r>
                    </a:p>
                  </a:txBody>
                  <a:tcPr marL="91447" marR="91447" marT="45735" marB="457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969510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224319" y="1012656"/>
            <a:ext cx="2704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Add Your State’s Logo Here</a:t>
            </a:r>
          </a:p>
        </p:txBody>
      </p:sp>
    </p:spTree>
    <p:extLst>
      <p:ext uri="{BB962C8B-B14F-4D97-AF65-F5344CB8AC3E}">
        <p14:creationId xmlns:p14="http://schemas.microsoft.com/office/powerpoint/2010/main" val="27993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91BC116-DC06-456D-BB8C-50473ABD3F10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8195" name="Title 1"/>
          <p:cNvSpPr>
            <a:spLocks noGrp="1"/>
          </p:cNvSpPr>
          <p:nvPr>
            <p:ph type="title"/>
          </p:nvPr>
        </p:nvSpPr>
        <p:spPr>
          <a:xfrm>
            <a:off x="1147764" y="365125"/>
            <a:ext cx="10206036" cy="1325563"/>
          </a:xfrm>
        </p:spPr>
        <p:txBody>
          <a:bodyPr/>
          <a:lstStyle/>
          <a:p>
            <a:pPr algn="ctr"/>
            <a:r>
              <a:rPr lang="en-US" altLang="en-US" b="1" dirty="0"/>
              <a:t>Overview</a:t>
            </a:r>
            <a:br>
              <a:rPr lang="en-US" altLang="en-US" sz="4000" b="1" dirty="0"/>
            </a:br>
            <a:endParaRPr lang="en-US" altLang="en-US" sz="1800" b="1" dirty="0">
              <a:solidFill>
                <a:srgbClr val="FF0000"/>
              </a:solidFill>
            </a:endParaRPr>
          </a:p>
        </p:txBody>
      </p:sp>
      <p:sp>
        <p:nvSpPr>
          <p:cNvPr id="11" name="Flowchart: Connector 4"/>
          <p:cNvSpPr/>
          <p:nvPr/>
        </p:nvSpPr>
        <p:spPr bwMode="auto">
          <a:xfrm>
            <a:off x="5334000" y="725489"/>
            <a:ext cx="1322388" cy="129222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247650" tIns="247650" rIns="247650" bIns="247650" spcCol="1270" anchor="ctr"/>
          <a:lstStyle/>
          <a:p>
            <a:pPr algn="ctr" defTabSz="2889250">
              <a:lnSpc>
                <a:spcPct val="90000"/>
              </a:lnSpc>
              <a:spcAft>
                <a:spcPct val="35000"/>
              </a:spcAft>
              <a:defRPr/>
            </a:pPr>
            <a:endParaRPr lang="en-US" sz="65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74587"/>
            <a:ext cx="10515600" cy="4897438"/>
          </a:xfrm>
        </p:spPr>
        <p:txBody>
          <a:bodyPr/>
          <a:lstStyle/>
          <a:p>
            <a:pPr marL="457200" indent="-457200">
              <a:defRPr/>
            </a:pPr>
            <a:r>
              <a:rPr lang="en-US" sz="3200" dirty="0"/>
              <a:t>List any focus items</a:t>
            </a:r>
          </a:p>
          <a:p>
            <a:pPr marL="457200" indent="-457200">
              <a:defRPr/>
            </a:pPr>
            <a:endParaRPr lang="en-US" sz="4400" dirty="0"/>
          </a:p>
          <a:p>
            <a:pPr marL="0" indent="0"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235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3574873"/>
              </p:ext>
            </p:extLst>
          </p:nvPr>
        </p:nvGraphicFramePr>
        <p:xfrm>
          <a:off x="0" y="0"/>
          <a:ext cx="12192000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3799702" cy="225203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/>
              <a:t>Agency Organization Chart</a:t>
            </a:r>
          </a:p>
        </p:txBody>
      </p:sp>
    </p:spTree>
    <p:extLst>
      <p:ext uri="{BB962C8B-B14F-4D97-AF65-F5344CB8AC3E}">
        <p14:creationId xmlns:p14="http://schemas.microsoft.com/office/powerpoint/2010/main" val="2598846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2849564" y="142875"/>
            <a:ext cx="6492875" cy="1143000"/>
          </a:xfrm>
        </p:spPr>
        <p:txBody>
          <a:bodyPr/>
          <a:lstStyle/>
          <a:p>
            <a:r>
              <a:rPr lang="en-US" altLang="en-US" b="1" dirty="0"/>
              <a:t>Laws/Regulations/Policies</a:t>
            </a:r>
            <a:br>
              <a:rPr lang="en-US" altLang="en-US" b="1" dirty="0"/>
            </a:br>
            <a:endParaRPr lang="en-US" altLang="en-US" sz="1800" b="1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285876"/>
            <a:ext cx="10744200" cy="5070476"/>
          </a:xfrm>
        </p:spPr>
        <p:txBody>
          <a:bodyPr>
            <a:normAutofit/>
          </a:bodyPr>
          <a:lstStyle/>
          <a:p>
            <a:r>
              <a:rPr lang="en-US" altLang="en-US" sz="3000" dirty="0"/>
              <a:t>List anything new that the RRT will benefit from knowing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1DA2ABD-7806-409C-81AD-A5A8C3C7B6E5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170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0028B1-35AE-4F9B-91AA-444B57A776EF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17" name="Rectangle 16"/>
          <p:cNvSpPr/>
          <p:nvPr/>
        </p:nvSpPr>
        <p:spPr>
          <a:xfrm>
            <a:off x="4973249" y="982086"/>
            <a:ext cx="2299412" cy="36933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</a:rPr>
              <a:t>Since last RRT meeting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26955" y="269707"/>
            <a:ext cx="12192000" cy="819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/>
              <a:t>Accomplishments</a:t>
            </a:r>
            <a:endParaRPr lang="en-US" altLang="en-US" dirty="0"/>
          </a:p>
        </p:txBody>
      </p:sp>
      <p:graphicFrame>
        <p:nvGraphicFramePr>
          <p:cNvPr id="8" name="Content Placeholder 13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229878318"/>
              </p:ext>
            </p:extLst>
          </p:nvPr>
        </p:nvGraphicFramePr>
        <p:xfrm>
          <a:off x="636555" y="1541627"/>
          <a:ext cx="10972800" cy="4439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3042">
                  <a:extLst>
                    <a:ext uri="{9D8B030D-6E8A-4147-A177-3AD203B41FA5}">
                      <a16:colId xmlns:a16="http://schemas.microsoft.com/office/drawing/2014/main" val="1741694427"/>
                    </a:ext>
                  </a:extLst>
                </a:gridCol>
                <a:gridCol w="2752158">
                  <a:extLst>
                    <a:ext uri="{9D8B030D-6E8A-4147-A177-3AD203B41FA5}">
                      <a16:colId xmlns:a16="http://schemas.microsoft.com/office/drawing/2014/main" val="3681734024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1397281230"/>
                    </a:ext>
                  </a:extLst>
                </a:gridCol>
              </a:tblGrid>
              <a:tr h="660522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>
                          <a:solidFill>
                            <a:schemeClr val="tx1"/>
                          </a:solidFill>
                        </a:rPr>
                        <a:t>Federal, state, and local Planning and Coordination Efforts  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2359763"/>
                  </a:ext>
                </a:extLst>
              </a:tr>
              <a:tr h="3357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Description</a:t>
                      </a:r>
                      <a:endParaRPr lang="en-US" sz="1800" b="1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/>
                        <a:t>Location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Dates 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9426651"/>
                  </a:ext>
                </a:extLst>
              </a:tr>
              <a:tr h="490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708278"/>
                  </a:ext>
                </a:extLst>
              </a:tr>
              <a:tr h="490918"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5178626"/>
                  </a:ext>
                </a:extLst>
              </a:tr>
              <a:tr h="490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33059"/>
                  </a:ext>
                </a:extLst>
              </a:tr>
              <a:tr h="490918"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043478"/>
                  </a:ext>
                </a:extLst>
              </a:tr>
              <a:tr h="490918"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934175"/>
                  </a:ext>
                </a:extLst>
              </a:tr>
              <a:tr h="490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547544"/>
                  </a:ext>
                </a:extLst>
              </a:tr>
              <a:tr h="490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8976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600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0028B1-35AE-4F9B-91AA-444B57A776EF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085700287"/>
              </p:ext>
            </p:extLst>
          </p:nvPr>
        </p:nvGraphicFramePr>
        <p:xfrm>
          <a:off x="548054" y="1569476"/>
          <a:ext cx="10972800" cy="4377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3042">
                  <a:extLst>
                    <a:ext uri="{9D8B030D-6E8A-4147-A177-3AD203B41FA5}">
                      <a16:colId xmlns:a16="http://schemas.microsoft.com/office/drawing/2014/main" val="1741694427"/>
                    </a:ext>
                  </a:extLst>
                </a:gridCol>
                <a:gridCol w="2752158">
                  <a:extLst>
                    <a:ext uri="{9D8B030D-6E8A-4147-A177-3AD203B41FA5}">
                      <a16:colId xmlns:a16="http://schemas.microsoft.com/office/drawing/2014/main" val="3681734024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1397281230"/>
                    </a:ext>
                  </a:extLst>
                </a:gridCol>
              </a:tblGrid>
              <a:tr h="68522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800" dirty="0">
                          <a:solidFill>
                            <a:schemeClr val="tx1"/>
                          </a:solidFill>
                        </a:rPr>
                        <a:t>Federal, state, and local Planning and Coordination Efforts  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2359763"/>
                  </a:ext>
                </a:extLst>
              </a:tr>
              <a:tr h="4007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Description</a:t>
                      </a:r>
                      <a:endParaRPr lang="en-US" sz="1800" b="1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/>
                        <a:t>Location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Dates 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942665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142992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6650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10747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11819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1800" strike="noStrike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strike="noStrike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strike="sngStrike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262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/>
                    </a:p>
                  </a:txBody>
                  <a:tcPr marT="45745" marB="457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934175"/>
                  </a:ext>
                </a:extLst>
              </a:tr>
            </a:tbl>
          </a:graphicData>
        </a:graphic>
      </p:graphicFrame>
      <p:sp>
        <p:nvSpPr>
          <p:cNvPr id="19" name="Title 1"/>
          <p:cNvSpPr txBox="1">
            <a:spLocks noGrp="1"/>
          </p:cNvSpPr>
          <p:nvPr>
            <p:ph type="title"/>
          </p:nvPr>
        </p:nvSpPr>
        <p:spPr bwMode="auto">
          <a:xfrm>
            <a:off x="636555" y="322118"/>
            <a:ext cx="10972800" cy="838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4400" b="1" dirty="0">
                <a:latin typeface="+mj-lt"/>
                <a:ea typeface="+mj-ea"/>
                <a:cs typeface="+mj-cs"/>
              </a:rPr>
              <a:t>Outlook</a:t>
            </a:r>
            <a:endParaRPr lang="en-US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734418" y="995597"/>
            <a:ext cx="2600071" cy="36933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Until Next RRT meeting</a:t>
            </a:r>
          </a:p>
        </p:txBody>
      </p:sp>
    </p:spTree>
    <p:extLst>
      <p:ext uri="{BB962C8B-B14F-4D97-AF65-F5344CB8AC3E}">
        <p14:creationId xmlns:p14="http://schemas.microsoft.com/office/powerpoint/2010/main" val="2898489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439</Words>
  <Application>Microsoft Office PowerPoint</Application>
  <PresentationFormat>Widescreen</PresentationFormat>
  <Paragraphs>77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State Report Outs </vt:lpstr>
      <vt:lpstr>PowerPoint Presentation</vt:lpstr>
      <vt:lpstr>Overview </vt:lpstr>
      <vt:lpstr>Agency Organization Chart</vt:lpstr>
      <vt:lpstr>Laws/Regulations/Policies </vt:lpstr>
      <vt:lpstr>PowerPoint Presentation</vt:lpstr>
      <vt:lpstr>Outlook</vt:lpstr>
    </vt:vector>
  </TitlesOfParts>
  <Company>U.S. Department of Defense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Report Outs</dc:title>
  <dc:creator>Peterson, Todd M CIV</dc:creator>
  <cp:lastModifiedBy>Deselich, Eric</cp:lastModifiedBy>
  <cp:revision>8</cp:revision>
  <dcterms:created xsi:type="dcterms:W3CDTF">2021-06-22T18:16:24Z</dcterms:created>
  <dcterms:modified xsi:type="dcterms:W3CDTF">2024-12-31T15:30:33Z</dcterms:modified>
</cp:coreProperties>
</file>